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901CB-61E8-43A2-893B-DAEC38B75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EF89E-1066-4C34-838B-5B662991C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F7015-FC0E-408E-9885-648484D2E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D1B9A-78E5-43E2-A767-458AACD12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5C4E33-6C1D-4EB1-A246-5326A8D2E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B943C8-0BA5-49D3-864F-8D49E4C06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034503-E1B6-4642-A783-1388B8334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92498-155E-4E96-8E35-B7E1BB710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03415-0A03-4C28-A0EE-F1E7B598C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08609-0EA5-4F73-A31A-E3C8116CF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6CC8C-5AE0-4609-841C-7830D8C41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45030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科技成果鉴定评审专家的培训需求与挑战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培训挑战及应对策略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随着科技的飞速发展，新理论、新技术、新方法不断涌现，科技成果鉴定评审专家需要不断更新知识，提高评审能力。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科技发展日新月异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科技成果鉴定评审是科技创新的重要环节，对于推动科技成果转化、促进经济社会发展具有重要意义。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评审工作重要性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通过培训，提高科技成果鉴定评审专家的专业素养和评审能力，确保评审工作的科学性、公正性和权威性。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科技成果鉴定评审专家角色定位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学术引领者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具备深厚的学术背景和专业知识，能够把握学科前沿动态，为科技成果鉴定提供学术指导。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评审把关人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具备严谨的评审态度和敏锐的洞察力，能够对科技成果进行全面、客观、公正的评价。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科技成果转化推动者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了解市场需求和产业发展趋势，积极推动优秀科技成果的转化和应用，促进科技与经济社会发展的紧密结合。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科技成果鉴定评审的基本理论与方法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掌握科技评价、科技项目立项、科技成果管理等基本理论知识，熟悉科技成果鉴定评审的程序、标准和要求。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相关领域专业知识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具备与所评审科技成果相关的专业领域知识，能够理解和评价科技成果的创新性、先进性和实用性。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科技发展与前沿动态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了解国内外科技发展动态和前沿趋势，关注新兴技术和交叉学科领域的发展，提高对新技术、新成果的敏锐度和洞察力。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知识结构需求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分析与判断能力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能够深入分析科技成果的技术原理、性能指标、市场前景等方面，准确判断其创新水平、成熟度和应用前景。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具备良好的沟通协调能力，能够与项目团队、领域专家、管理部门等多方进行有效沟通和协作，确保评审工作的顺利进行。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具备独立或团队协作进行科技成果鉴定评审的能力，包括制定评审计划、组织评审会议、撰写评审报告等。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技能能力需求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严谨细致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具备严谨细致的工作作风，对评审过程中的每一个环节都要认真对待，确保评审结果的准确性和可靠性。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客观公正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保持客观公正的态度，不受任何外部因素的影响，严格按照评审标准和程序进行评审。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注重团队协作，积极与其他评审专家和项目团队成员沟通交流，共同解决评审过程中遇到的问题。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态度素养需求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深入了解国家及地方相关科技成果鉴定评审政策，包括政策背景、目标、原则、程序等。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掌握科技成果鉴定评审相关的法律法规和伦理规范，如知识产权法、保密法等，确保评审工作的合法性和规范性。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科技成果鉴定评审政策法规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法律法规与伦理规范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科技成果鉴定评审政策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科技项目验收标准与程序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掌握科技项目验收的标准、程序和要求，确保项目成果符合合同规定和验收标准。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科技项目立项程序与要求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熟悉科技项目立项的流程、条件、申请材料等，提高项目申请的成功率。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科技项目实施与管理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了解科技项目实施过程中的管理要求，如进度管理、质量管理、风险管理等，确保项目的顺利实施。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科技项目立项、实施与验收规范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了解科技项目经费的来源、预算编制方法和要求，确保项目经费的合理分配和使用。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科技项目经费来源与预算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熟悉科技项目经费的使用范围、支出标准和监管要求，确保项目经费的规范使用。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科技项目经费使用与监管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掌握科技项目经费审计的程序和要求，以及绩效评估的方法和标准，提高项目经费的使用效益。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科技项目经费审计与绩效评估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科技项目经费管理与使用规定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https://d.book118.com/796145030020010042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2024-09-09T08:20:47.338</cp:lastPrinted>
  <dcterms:created xsi:type="dcterms:W3CDTF">2024-09-09T00:20:47Z</dcterms:created>
  <dcterms:modified xsi:type="dcterms:W3CDTF">2024-09-09T00:20:49Z</dcterms:modified>
</cp:coreProperties>
</file>