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F6B716-E6F1-4A5C-ADF8-4322C808E5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F6BE4C-0EFC-4148-809F-E5C7265A30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F7AF5C-FB33-43A0-9229-1FCA42C9C1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9C8579-4479-4C88-BAD0-B99F67A3C2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CA66DC-D3D2-4DD9-A7FA-F0B0FE13DE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AEE9964-F6DD-412C-92B4-EF10B3994B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E5914D-2B00-4EBF-A77B-180B153DFB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6E519B-71AB-48D7-B03B-FE69691BA0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94AB50-372F-4EF2-B861-A26247FF47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4ECC59-A05F-4235-BC8B-5BB0002B75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C88FDA-FC59-4128-B75B-775B828894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6151013110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如何根据单招考试的考点选购合适的培训资料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分析单招考试考点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培训资料市场调查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选购策略与建议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实例分析：成功选购经验分享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87" b="268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单招考试是考生进入理想大学的重要途径，选购合适的培训资料有助于提升考试成绩，增加录取机会。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不同大学和专业对单招考试的要求不尽相同，选购针对性的培训资料有助于更好地适应考试要求。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适应考试要求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提升考试成绩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优质的培训资料会针对单招考试的考点和难点进行深入剖析，帮助考生有针对性地进行复习。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针对性强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合适的培训资料能够覆盖考试的所有知识点，形成完整的知识体系，帮助考生全面掌握知识。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系统全面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优质的培训资料会提供科学的学习方法和技巧，帮助考生提高学习效率，节省备考时间。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提升效率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选购培训资料的重要性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分析单招考试考点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能力型考点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着重考察学生的分析、判断、推理、归纳等能力。这类考点要求学生具备较高的思维能力和解决问题的能力。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应用型考点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要求学生将所学知识应用于实际问题中，考察学生的知识迁移和应用能力。这类考点强调知识的实用性和实践性。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知识型考点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主要考察学生对基础知识的掌握程度，如定义、公式、定理等。这类考点要求学生具备扎实的基础知识。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考点类型和特点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知识点交叉融合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近年来，单招考试越来越注重知识点的交叉融合，要求学生能够综合运用所学知识解决问题。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强调实际应用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考试越来越注重知识的实际应用，要求学生能够将所学知识应用于实际生活和工作中。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创新能力考察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考试逐渐加强对学生创新能力的考察，要求学生能够提出新颖的观点和解决方案。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历年考点变化趋势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6250" r="62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社会热点问题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考试可能会结合当前社会热点问题设置新考点，要求学生能够关注社会发展动态，并运用所学知识进行分析和判断。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新兴学科知识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随着科技的不断发展，新兴学科知识可能会成为单招考试的新考点，如人工智能、大数据等。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跨学科知识应用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未来考试可能会更加注重跨学科知识的应用，要求学生能够综合运用不同学科的知识解决问题。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未来可能出现的新考点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培训资料市场调查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000" r="2000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作为国内最大的教育出版社之一，其出版的单招考试培训资料具有很高的权威性和认可度，内容全面，适合广大考生备考。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人民教育出版社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该出版社出版的单招考试培训资料注重实用性和针对性，结合考试大纲和历年真题进行编写，适合有一定基础的考生。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高等教育出版社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如新东方、学而思等培训机构也推出了针对单招考试的培训资料，这些资料通常具有较强的针对性和实战性，但价格相对较高。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其他知名品牌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主要出版机构和品牌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不同类型培训资料的优缺点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优点在于系统性强，能够全面覆盖考点，适合初学者和需要提高基础知识的考生；缺点在于内容较为繁琐，重点不够突出。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题库类培训资料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优点在于题量大，涵盖面广，适合需要大量练习的考生；缺点在于缺乏系统性，对于初学者来说可能较难入手。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视频课程类培训资料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优点在于生动形象，易于理解，适合需要提高学习效率和兴趣的考生；缺点在于价格较高，且需要一定的自律性和时间安排。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教材类培训资料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174024" y="1736141"/>
            <a:ext cx="1151096" cy="1151477"/>
            <a:chOff x="2174024" y="1736141"/>
            <a:chExt cx="1151096" cy="1151477"/>
          </a:xfrm>
        </p:grpSpPr>
        <p:sp>
          <p:nvSpPr>
            <p:cNvPr id="3" name="Freeform 3"/>
            <p:cNvSpPr/>
            <p:nvPr/>
          </p:nvSpPr>
          <p:spPr>
            <a:xfrm>
              <a:off x="2174024" y="1736141"/>
              <a:ext cx="1151096" cy="1151477"/>
            </a:xfrm>
            <a:custGeom>
              <a:rect l="l" t="t" r="r" b="b"/>
              <a:pathLst>
                <a:path w="1482" h="1482">
                  <a:moveTo>
                    <a:pt x="1482" y="742"/>
                  </a:moveTo>
                  <a:lnTo>
                    <a:pt x="1482" y="742"/>
                  </a:lnTo>
                  <a:lnTo>
                    <a:pt x="1481" y="780"/>
                  </a:lnTo>
                  <a:lnTo>
                    <a:pt x="1477" y="818"/>
                  </a:lnTo>
                  <a:lnTo>
                    <a:pt x="1473" y="854"/>
                  </a:lnTo>
                  <a:lnTo>
                    <a:pt x="1467" y="890"/>
                  </a:lnTo>
                  <a:lnTo>
                    <a:pt x="1458" y="926"/>
                  </a:lnTo>
                  <a:lnTo>
                    <a:pt x="1448" y="962"/>
                  </a:lnTo>
                  <a:lnTo>
                    <a:pt x="1436" y="997"/>
                  </a:lnTo>
                  <a:lnTo>
                    <a:pt x="1423" y="1029"/>
                  </a:lnTo>
                  <a:lnTo>
                    <a:pt x="1408" y="1063"/>
                  </a:lnTo>
                  <a:lnTo>
                    <a:pt x="1392" y="1094"/>
                  </a:lnTo>
                  <a:lnTo>
                    <a:pt x="1374" y="1126"/>
                  </a:lnTo>
                  <a:lnTo>
                    <a:pt x="1355" y="1155"/>
                  </a:lnTo>
                  <a:lnTo>
                    <a:pt x="1334" y="1185"/>
                  </a:lnTo>
                  <a:lnTo>
                    <a:pt x="1312" y="1213"/>
                  </a:lnTo>
                  <a:lnTo>
                    <a:pt x="1289" y="1240"/>
                  </a:lnTo>
                  <a:lnTo>
                    <a:pt x="1265" y="1265"/>
                  </a:lnTo>
                  <a:lnTo>
                    <a:pt x="1239" y="1290"/>
                  </a:lnTo>
                  <a:lnTo>
                    <a:pt x="1211" y="1313"/>
                  </a:lnTo>
                  <a:lnTo>
                    <a:pt x="1184" y="1335"/>
                  </a:lnTo>
                  <a:lnTo>
                    <a:pt x="1155" y="1356"/>
                  </a:lnTo>
                  <a:lnTo>
                    <a:pt x="1125" y="1375"/>
                  </a:lnTo>
                  <a:lnTo>
                    <a:pt x="1094" y="1393"/>
                  </a:lnTo>
                  <a:lnTo>
                    <a:pt x="1062" y="1409"/>
                  </a:lnTo>
                  <a:lnTo>
                    <a:pt x="1029" y="1424"/>
                  </a:lnTo>
                  <a:lnTo>
                    <a:pt x="995" y="1437"/>
                  </a:lnTo>
                  <a:lnTo>
                    <a:pt x="961" y="1449"/>
                  </a:lnTo>
                  <a:lnTo>
                    <a:pt x="926" y="1459"/>
                  </a:lnTo>
                  <a:lnTo>
                    <a:pt x="890" y="1467"/>
                  </a:lnTo>
                  <a:lnTo>
                    <a:pt x="853" y="1473"/>
                  </a:lnTo>
                  <a:lnTo>
                    <a:pt x="816" y="1479"/>
                  </a:lnTo>
                  <a:lnTo>
                    <a:pt x="778" y="1481"/>
                  </a:lnTo>
                  <a:lnTo>
                    <a:pt x="740" y="1482"/>
                  </a:lnTo>
                  <a:lnTo>
                    <a:pt x="740" y="1482"/>
                  </a:lnTo>
                  <a:lnTo>
                    <a:pt x="702" y="1481"/>
                  </a:lnTo>
                  <a:lnTo>
                    <a:pt x="664" y="1479"/>
                  </a:lnTo>
                  <a:lnTo>
                    <a:pt x="627" y="1473"/>
                  </a:lnTo>
                  <a:lnTo>
                    <a:pt x="592" y="1467"/>
                  </a:lnTo>
                  <a:lnTo>
                    <a:pt x="556" y="1459"/>
                  </a:lnTo>
                  <a:lnTo>
                    <a:pt x="520" y="1449"/>
                  </a:lnTo>
                  <a:lnTo>
                    <a:pt x="486" y="1437"/>
                  </a:lnTo>
                  <a:lnTo>
                    <a:pt x="453" y="1424"/>
                  </a:lnTo>
                  <a:lnTo>
                    <a:pt x="419" y="1409"/>
                  </a:lnTo>
                  <a:lnTo>
                    <a:pt x="388" y="1393"/>
                  </a:lnTo>
                  <a:lnTo>
                    <a:pt x="356" y="1375"/>
                  </a:lnTo>
                  <a:lnTo>
                    <a:pt x="327" y="1356"/>
                  </a:lnTo>
                  <a:lnTo>
                    <a:pt x="297" y="1335"/>
                  </a:lnTo>
                  <a:lnTo>
                    <a:pt x="269" y="1313"/>
                  </a:lnTo>
                  <a:lnTo>
                    <a:pt x="242" y="1290"/>
                  </a:lnTo>
                  <a:lnTo>
                    <a:pt x="217" y="1265"/>
                  </a:lnTo>
                  <a:lnTo>
                    <a:pt x="192" y="1240"/>
                  </a:lnTo>
                  <a:lnTo>
                    <a:pt x="169" y="1213"/>
                  </a:lnTo>
                  <a:lnTo>
                    <a:pt x="147" y="1185"/>
                  </a:lnTo>
                  <a:lnTo>
                    <a:pt x="126" y="1155"/>
                  </a:lnTo>
                  <a:lnTo>
                    <a:pt x="107" y="1126"/>
                  </a:lnTo>
                  <a:lnTo>
                    <a:pt x="89" y="1094"/>
                  </a:lnTo>
                  <a:lnTo>
                    <a:pt x="73" y="1063"/>
                  </a:lnTo>
                  <a:lnTo>
                    <a:pt x="58" y="1029"/>
                  </a:lnTo>
                  <a:lnTo>
                    <a:pt x="45" y="997"/>
                  </a:lnTo>
                  <a:lnTo>
                    <a:pt x="33" y="962"/>
                  </a:lnTo>
                  <a:lnTo>
                    <a:pt x="23" y="926"/>
                  </a:lnTo>
                  <a:lnTo>
                    <a:pt x="15" y="890"/>
                  </a:lnTo>
                  <a:lnTo>
                    <a:pt x="9" y="854"/>
                  </a:lnTo>
                  <a:lnTo>
                    <a:pt x="3" y="818"/>
                  </a:lnTo>
                  <a:lnTo>
                    <a:pt x="1" y="780"/>
                  </a:lnTo>
                  <a:lnTo>
                    <a:pt x="0" y="742"/>
                  </a:lnTo>
                  <a:lnTo>
                    <a:pt x="0" y="742"/>
                  </a:lnTo>
                  <a:lnTo>
                    <a:pt x="1" y="704"/>
                  </a:lnTo>
                  <a:lnTo>
                    <a:pt x="3" y="666"/>
                  </a:lnTo>
                  <a:lnTo>
                    <a:pt x="9" y="629"/>
                  </a:lnTo>
                  <a:lnTo>
                    <a:pt x="15" y="592"/>
                  </a:lnTo>
                  <a:lnTo>
                    <a:pt x="23" y="556"/>
                  </a:lnTo>
                  <a:lnTo>
                    <a:pt x="33" y="521"/>
                  </a:lnTo>
                  <a:lnTo>
                    <a:pt x="45" y="486"/>
                  </a:lnTo>
                  <a:lnTo>
                    <a:pt x="58" y="453"/>
                  </a:lnTo>
                  <a:lnTo>
                    <a:pt x="73" y="420"/>
                  </a:lnTo>
                  <a:lnTo>
                    <a:pt x="89" y="389"/>
                  </a:lnTo>
                  <a:lnTo>
                    <a:pt x="107" y="357"/>
                  </a:lnTo>
                  <a:lnTo>
                    <a:pt x="126" y="327"/>
                  </a:lnTo>
                  <a:lnTo>
                    <a:pt x="147" y="299"/>
                  </a:lnTo>
                  <a:lnTo>
                    <a:pt x="169" y="270"/>
                  </a:lnTo>
                  <a:lnTo>
                    <a:pt x="192" y="243"/>
                  </a:lnTo>
                  <a:lnTo>
                    <a:pt x="217" y="217"/>
                  </a:lnTo>
                  <a:lnTo>
                    <a:pt x="242" y="193"/>
                  </a:lnTo>
                  <a:lnTo>
                    <a:pt x="269" y="169"/>
                  </a:lnTo>
                  <a:lnTo>
                    <a:pt x="297" y="148"/>
                  </a:lnTo>
                  <a:lnTo>
                    <a:pt x="327" y="127"/>
                  </a:lnTo>
                  <a:lnTo>
                    <a:pt x="356" y="107"/>
                  </a:lnTo>
                  <a:lnTo>
                    <a:pt x="388" y="90"/>
                  </a:lnTo>
                  <a:lnTo>
                    <a:pt x="419" y="74"/>
                  </a:lnTo>
                  <a:lnTo>
                    <a:pt x="453" y="59"/>
                  </a:lnTo>
                  <a:lnTo>
                    <a:pt x="486" y="46"/>
                  </a:lnTo>
                  <a:lnTo>
                    <a:pt x="520" y="34"/>
                  </a:lnTo>
                  <a:lnTo>
                    <a:pt x="556" y="24"/>
                  </a:lnTo>
                  <a:lnTo>
                    <a:pt x="592" y="15"/>
                  </a:lnTo>
                  <a:lnTo>
                    <a:pt x="627" y="9"/>
                  </a:lnTo>
                  <a:lnTo>
                    <a:pt x="664" y="4"/>
                  </a:lnTo>
                  <a:lnTo>
                    <a:pt x="702" y="1"/>
                  </a:lnTo>
                  <a:lnTo>
                    <a:pt x="740" y="0"/>
                  </a:lnTo>
                  <a:lnTo>
                    <a:pt x="740" y="0"/>
                  </a:lnTo>
                  <a:lnTo>
                    <a:pt x="778" y="1"/>
                  </a:lnTo>
                  <a:lnTo>
                    <a:pt x="816" y="4"/>
                  </a:lnTo>
                  <a:lnTo>
                    <a:pt x="853" y="9"/>
                  </a:lnTo>
                  <a:lnTo>
                    <a:pt x="890" y="15"/>
                  </a:lnTo>
                  <a:lnTo>
                    <a:pt x="926" y="24"/>
                  </a:lnTo>
                  <a:lnTo>
                    <a:pt x="961" y="34"/>
                  </a:lnTo>
                  <a:lnTo>
                    <a:pt x="995" y="46"/>
                  </a:lnTo>
                  <a:lnTo>
                    <a:pt x="1029" y="59"/>
                  </a:lnTo>
                  <a:lnTo>
                    <a:pt x="1062" y="74"/>
                  </a:lnTo>
                  <a:lnTo>
                    <a:pt x="1094" y="90"/>
                  </a:lnTo>
                  <a:lnTo>
                    <a:pt x="1125" y="107"/>
                  </a:lnTo>
                  <a:lnTo>
                    <a:pt x="1155" y="127"/>
                  </a:lnTo>
                  <a:lnTo>
                    <a:pt x="1184" y="148"/>
                  </a:lnTo>
                  <a:lnTo>
                    <a:pt x="1211" y="169"/>
                  </a:lnTo>
                  <a:lnTo>
                    <a:pt x="1239" y="193"/>
                  </a:lnTo>
                  <a:lnTo>
                    <a:pt x="1265" y="217"/>
                  </a:lnTo>
                  <a:lnTo>
                    <a:pt x="1289" y="243"/>
                  </a:lnTo>
                  <a:lnTo>
                    <a:pt x="1312" y="270"/>
                  </a:lnTo>
                  <a:lnTo>
                    <a:pt x="1334" y="299"/>
                  </a:lnTo>
                  <a:lnTo>
                    <a:pt x="1355" y="327"/>
                  </a:lnTo>
                  <a:lnTo>
                    <a:pt x="1374" y="357"/>
                  </a:lnTo>
                  <a:lnTo>
                    <a:pt x="1392" y="389"/>
                  </a:lnTo>
                  <a:lnTo>
                    <a:pt x="1408" y="420"/>
                  </a:lnTo>
                  <a:lnTo>
                    <a:pt x="1423" y="453"/>
                  </a:lnTo>
                  <a:lnTo>
                    <a:pt x="1436" y="486"/>
                  </a:lnTo>
                  <a:lnTo>
                    <a:pt x="1448" y="521"/>
                  </a:lnTo>
                  <a:lnTo>
                    <a:pt x="1458" y="556"/>
                  </a:lnTo>
                  <a:lnTo>
                    <a:pt x="1467" y="592"/>
                  </a:lnTo>
                  <a:lnTo>
                    <a:pt x="1473" y="629"/>
                  </a:lnTo>
                  <a:lnTo>
                    <a:pt x="1477" y="666"/>
                  </a:lnTo>
                  <a:lnTo>
                    <a:pt x="1481" y="704"/>
                  </a:lnTo>
                  <a:lnTo>
                    <a:pt x="1482" y="742"/>
                  </a:lnTo>
                  <a:lnTo>
                    <a:pt x="1482" y="74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365096" y="2008079"/>
              <a:ext cx="767334" cy="703898"/>
            </a:xfrm>
            <a:custGeom>
              <a:rect l="l" t="t" r="r" b="b"/>
              <a:pathLst>
                <a:path w="986" h="905">
                  <a:moveTo>
                    <a:pt x="298" y="855"/>
                  </a:moveTo>
                  <a:lnTo>
                    <a:pt x="359" y="855"/>
                  </a:lnTo>
                  <a:lnTo>
                    <a:pt x="359" y="855"/>
                  </a:lnTo>
                  <a:lnTo>
                    <a:pt x="374" y="838"/>
                  </a:lnTo>
                  <a:lnTo>
                    <a:pt x="388" y="819"/>
                  </a:lnTo>
                  <a:lnTo>
                    <a:pt x="401" y="799"/>
                  </a:lnTo>
                  <a:lnTo>
                    <a:pt x="412" y="776"/>
                  </a:lnTo>
                  <a:lnTo>
                    <a:pt x="421" y="752"/>
                  </a:lnTo>
                  <a:lnTo>
                    <a:pt x="427" y="725"/>
                  </a:lnTo>
                  <a:lnTo>
                    <a:pt x="432" y="697"/>
                  </a:lnTo>
                  <a:lnTo>
                    <a:pt x="436" y="666"/>
                  </a:lnTo>
                  <a:lnTo>
                    <a:pt x="425" y="666"/>
                  </a:lnTo>
                  <a:lnTo>
                    <a:pt x="425" y="666"/>
                  </a:lnTo>
                  <a:lnTo>
                    <a:pt x="418" y="666"/>
                  </a:lnTo>
                  <a:lnTo>
                    <a:pt x="412" y="664"/>
                  </a:lnTo>
                  <a:lnTo>
                    <a:pt x="405" y="661"/>
                  </a:lnTo>
                  <a:lnTo>
                    <a:pt x="401" y="656"/>
                  </a:lnTo>
                  <a:lnTo>
                    <a:pt x="397" y="651"/>
                  </a:lnTo>
                  <a:lnTo>
                    <a:pt x="393" y="646"/>
                  </a:lnTo>
                  <a:lnTo>
                    <a:pt x="391" y="639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1" y="625"/>
                  </a:lnTo>
                  <a:lnTo>
                    <a:pt x="393" y="620"/>
                  </a:lnTo>
                  <a:lnTo>
                    <a:pt x="397" y="613"/>
                  </a:lnTo>
                  <a:lnTo>
                    <a:pt x="401" y="609"/>
                  </a:lnTo>
                  <a:lnTo>
                    <a:pt x="405" y="604"/>
                  </a:lnTo>
                  <a:lnTo>
                    <a:pt x="412" y="601"/>
                  </a:lnTo>
                  <a:lnTo>
                    <a:pt x="418" y="599"/>
                  </a:lnTo>
                  <a:lnTo>
                    <a:pt x="425" y="598"/>
                  </a:lnTo>
                  <a:lnTo>
                    <a:pt x="442" y="598"/>
                  </a:lnTo>
                  <a:lnTo>
                    <a:pt x="442" y="598"/>
                  </a:lnTo>
                  <a:lnTo>
                    <a:pt x="417" y="573"/>
                  </a:lnTo>
                  <a:lnTo>
                    <a:pt x="393" y="546"/>
                  </a:lnTo>
                  <a:lnTo>
                    <a:pt x="371" y="519"/>
                  </a:lnTo>
                  <a:lnTo>
                    <a:pt x="351" y="489"/>
                  </a:lnTo>
                  <a:lnTo>
                    <a:pt x="337" y="512"/>
                  </a:lnTo>
                  <a:lnTo>
                    <a:pt x="337" y="512"/>
                  </a:lnTo>
                  <a:lnTo>
                    <a:pt x="277" y="476"/>
                  </a:lnTo>
                  <a:lnTo>
                    <a:pt x="248" y="458"/>
                  </a:lnTo>
                  <a:lnTo>
                    <a:pt x="219" y="438"/>
                  </a:lnTo>
                  <a:lnTo>
                    <a:pt x="191" y="418"/>
                  </a:lnTo>
                  <a:lnTo>
                    <a:pt x="164" y="395"/>
                  </a:lnTo>
                  <a:lnTo>
                    <a:pt x="138" y="371"/>
                  </a:lnTo>
                  <a:lnTo>
                    <a:pt x="126" y="358"/>
                  </a:lnTo>
                  <a:lnTo>
                    <a:pt x="114" y="345"/>
                  </a:lnTo>
                  <a:lnTo>
                    <a:pt x="114" y="345"/>
                  </a:lnTo>
                  <a:lnTo>
                    <a:pt x="102" y="331"/>
                  </a:lnTo>
                  <a:lnTo>
                    <a:pt x="92" y="317"/>
                  </a:lnTo>
                  <a:lnTo>
                    <a:pt x="81" y="301"/>
                  </a:lnTo>
                  <a:lnTo>
                    <a:pt x="71" y="285"/>
                  </a:lnTo>
                  <a:lnTo>
                    <a:pt x="61" y="269"/>
                  </a:lnTo>
                  <a:lnTo>
                    <a:pt x="53" y="251"/>
                  </a:lnTo>
                  <a:lnTo>
                    <a:pt x="44" y="234"/>
                  </a:lnTo>
                  <a:lnTo>
                    <a:pt x="36" y="216"/>
                  </a:lnTo>
                  <a:lnTo>
                    <a:pt x="30" y="196"/>
                  </a:lnTo>
                  <a:lnTo>
                    <a:pt x="23" y="175"/>
                  </a:lnTo>
                  <a:lnTo>
                    <a:pt x="18" y="154"/>
                  </a:lnTo>
                  <a:lnTo>
                    <a:pt x="13" y="132"/>
                  </a:lnTo>
                  <a:lnTo>
                    <a:pt x="9" y="108"/>
                  </a:lnTo>
                  <a:lnTo>
                    <a:pt x="6" y="84"/>
                  </a:lnTo>
                  <a:lnTo>
                    <a:pt x="4" y="59"/>
                  </a:lnTo>
                  <a:lnTo>
                    <a:pt x="3" y="33"/>
                  </a:lnTo>
                  <a:lnTo>
                    <a:pt x="0" y="0"/>
                  </a:lnTo>
                  <a:lnTo>
                    <a:pt x="33" y="7"/>
                  </a:lnTo>
                  <a:lnTo>
                    <a:pt x="239" y="55"/>
                  </a:lnTo>
                  <a:lnTo>
                    <a:pt x="252" y="58"/>
                  </a:lnTo>
                  <a:lnTo>
                    <a:pt x="252" y="58"/>
                  </a:lnTo>
                  <a:lnTo>
                    <a:pt x="256" y="23"/>
                  </a:lnTo>
                  <a:lnTo>
                    <a:pt x="473" y="23"/>
                  </a:lnTo>
                  <a:lnTo>
                    <a:pt x="520" y="23"/>
                  </a:lnTo>
                  <a:lnTo>
                    <a:pt x="737" y="23"/>
                  </a:lnTo>
                  <a:lnTo>
                    <a:pt x="737" y="23"/>
                  </a:lnTo>
                  <a:lnTo>
                    <a:pt x="740" y="57"/>
                  </a:lnTo>
                  <a:lnTo>
                    <a:pt x="751" y="55"/>
                  </a:lnTo>
                  <a:lnTo>
                    <a:pt x="956" y="7"/>
                  </a:lnTo>
                  <a:lnTo>
                    <a:pt x="988" y="0"/>
                  </a:lnTo>
                  <a:lnTo>
                    <a:pt x="987" y="33"/>
                  </a:lnTo>
                  <a:lnTo>
                    <a:pt x="987" y="33"/>
                  </a:lnTo>
                  <a:lnTo>
                    <a:pt x="986" y="59"/>
                  </a:lnTo>
                  <a:lnTo>
                    <a:pt x="983" y="84"/>
                  </a:lnTo>
                  <a:lnTo>
                    <a:pt x="980" y="108"/>
                  </a:lnTo>
                  <a:lnTo>
                    <a:pt x="976" y="132"/>
                  </a:lnTo>
                  <a:lnTo>
                    <a:pt x="971" y="154"/>
                  </a:lnTo>
                  <a:lnTo>
                    <a:pt x="965" y="175"/>
                  </a:lnTo>
                  <a:lnTo>
                    <a:pt x="960" y="196"/>
                  </a:lnTo>
                  <a:lnTo>
                    <a:pt x="952" y="216"/>
                  </a:lnTo>
                  <a:lnTo>
                    <a:pt x="945" y="234"/>
                  </a:lnTo>
                  <a:lnTo>
                    <a:pt x="936" y="251"/>
                  </a:lnTo>
                  <a:lnTo>
                    <a:pt x="927" y="269"/>
                  </a:lnTo>
                  <a:lnTo>
                    <a:pt x="918" y="285"/>
                  </a:lnTo>
                  <a:lnTo>
                    <a:pt x="908" y="301"/>
                  </a:lnTo>
                  <a:lnTo>
                    <a:pt x="897" y="317"/>
                  </a:lnTo>
                  <a:lnTo>
                    <a:pt x="886" y="331"/>
                  </a:lnTo>
                  <a:lnTo>
                    <a:pt x="874" y="345"/>
                  </a:lnTo>
                  <a:lnTo>
                    <a:pt x="874" y="345"/>
                  </a:lnTo>
                  <a:lnTo>
                    <a:pt x="862" y="358"/>
                  </a:lnTo>
                  <a:lnTo>
                    <a:pt x="850" y="371"/>
                  </a:lnTo>
                  <a:lnTo>
                    <a:pt x="825" y="395"/>
                  </a:lnTo>
                  <a:lnTo>
                    <a:pt x="798" y="418"/>
                  </a:lnTo>
                  <a:lnTo>
                    <a:pt x="770" y="438"/>
                  </a:lnTo>
                  <a:lnTo>
                    <a:pt x="742" y="458"/>
                  </a:lnTo>
                  <a:lnTo>
                    <a:pt x="713" y="476"/>
                  </a:lnTo>
                  <a:lnTo>
                    <a:pt x="653" y="512"/>
                  </a:lnTo>
                  <a:lnTo>
                    <a:pt x="640" y="491"/>
                  </a:lnTo>
                  <a:lnTo>
                    <a:pt x="640" y="491"/>
                  </a:lnTo>
                  <a:lnTo>
                    <a:pt x="620" y="521"/>
                  </a:lnTo>
                  <a:lnTo>
                    <a:pt x="599" y="548"/>
                  </a:lnTo>
                  <a:lnTo>
                    <a:pt x="576" y="574"/>
                  </a:lnTo>
                  <a:lnTo>
                    <a:pt x="551" y="598"/>
                  </a:lnTo>
                  <a:lnTo>
                    <a:pt x="567" y="598"/>
                  </a:lnTo>
                  <a:lnTo>
                    <a:pt x="567" y="598"/>
                  </a:lnTo>
                  <a:lnTo>
                    <a:pt x="574" y="599"/>
                  </a:lnTo>
                  <a:lnTo>
                    <a:pt x="580" y="601"/>
                  </a:lnTo>
                  <a:lnTo>
                    <a:pt x="586" y="604"/>
                  </a:lnTo>
                  <a:lnTo>
                    <a:pt x="591" y="609"/>
                  </a:lnTo>
                  <a:lnTo>
                    <a:pt x="595" y="613"/>
                  </a:lnTo>
                  <a:lnTo>
                    <a:pt x="599" y="620"/>
                  </a:lnTo>
                  <a:lnTo>
                    <a:pt x="601" y="625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9"/>
                  </a:lnTo>
                  <a:lnTo>
                    <a:pt x="599" y="646"/>
                  </a:lnTo>
                  <a:lnTo>
                    <a:pt x="595" y="651"/>
                  </a:lnTo>
                  <a:lnTo>
                    <a:pt x="591" y="656"/>
                  </a:lnTo>
                  <a:lnTo>
                    <a:pt x="586" y="661"/>
                  </a:lnTo>
                  <a:lnTo>
                    <a:pt x="580" y="664"/>
                  </a:lnTo>
                  <a:lnTo>
                    <a:pt x="574" y="666"/>
                  </a:lnTo>
                  <a:lnTo>
                    <a:pt x="567" y="666"/>
                  </a:lnTo>
                  <a:lnTo>
                    <a:pt x="557" y="666"/>
                  </a:lnTo>
                  <a:lnTo>
                    <a:pt x="557" y="666"/>
                  </a:lnTo>
                  <a:lnTo>
                    <a:pt x="561" y="697"/>
                  </a:lnTo>
                  <a:lnTo>
                    <a:pt x="565" y="725"/>
                  </a:lnTo>
                  <a:lnTo>
                    <a:pt x="572" y="752"/>
                  </a:lnTo>
                  <a:lnTo>
                    <a:pt x="581" y="776"/>
                  </a:lnTo>
                  <a:lnTo>
                    <a:pt x="592" y="799"/>
                  </a:lnTo>
                  <a:lnTo>
                    <a:pt x="605" y="819"/>
                  </a:lnTo>
                  <a:lnTo>
                    <a:pt x="619" y="838"/>
                  </a:lnTo>
                  <a:lnTo>
                    <a:pt x="634" y="855"/>
                  </a:lnTo>
                  <a:lnTo>
                    <a:pt x="697" y="855"/>
                  </a:lnTo>
                  <a:lnTo>
                    <a:pt x="713" y="905"/>
                  </a:lnTo>
                  <a:lnTo>
                    <a:pt x="283" y="905"/>
                  </a:lnTo>
                  <a:lnTo>
                    <a:pt x="298" y="855"/>
                  </a:lnTo>
                  <a:lnTo>
                    <a:pt x="298" y="855"/>
                  </a:lnTo>
                  <a:close/>
                  <a:moveTo>
                    <a:pt x="742" y="109"/>
                  </a:moveTo>
                  <a:lnTo>
                    <a:pt x="742" y="109"/>
                  </a:lnTo>
                  <a:lnTo>
                    <a:pt x="741" y="157"/>
                  </a:lnTo>
                  <a:lnTo>
                    <a:pt x="737" y="203"/>
                  </a:lnTo>
                  <a:lnTo>
                    <a:pt x="731" y="247"/>
                  </a:lnTo>
                  <a:lnTo>
                    <a:pt x="723" y="289"/>
                  </a:lnTo>
                  <a:lnTo>
                    <a:pt x="719" y="310"/>
                  </a:lnTo>
                  <a:lnTo>
                    <a:pt x="714" y="331"/>
                  </a:lnTo>
                  <a:lnTo>
                    <a:pt x="707" y="350"/>
                  </a:lnTo>
                  <a:lnTo>
                    <a:pt x="701" y="370"/>
                  </a:lnTo>
                  <a:lnTo>
                    <a:pt x="693" y="388"/>
                  </a:lnTo>
                  <a:lnTo>
                    <a:pt x="685" y="407"/>
                  </a:lnTo>
                  <a:lnTo>
                    <a:pt x="678" y="425"/>
                  </a:lnTo>
                  <a:lnTo>
                    <a:pt x="669" y="443"/>
                  </a:lnTo>
                  <a:lnTo>
                    <a:pt x="669" y="443"/>
                  </a:lnTo>
                  <a:lnTo>
                    <a:pt x="715" y="414"/>
                  </a:lnTo>
                  <a:lnTo>
                    <a:pt x="736" y="399"/>
                  </a:lnTo>
                  <a:lnTo>
                    <a:pt x="758" y="383"/>
                  </a:lnTo>
                  <a:lnTo>
                    <a:pt x="779" y="367"/>
                  </a:lnTo>
                  <a:lnTo>
                    <a:pt x="798" y="349"/>
                  </a:lnTo>
                  <a:lnTo>
                    <a:pt x="818" y="331"/>
                  </a:lnTo>
                  <a:lnTo>
                    <a:pt x="836" y="311"/>
                  </a:lnTo>
                  <a:lnTo>
                    <a:pt x="836" y="311"/>
                  </a:lnTo>
                  <a:lnTo>
                    <a:pt x="855" y="288"/>
                  </a:lnTo>
                  <a:lnTo>
                    <a:pt x="871" y="263"/>
                  </a:lnTo>
                  <a:lnTo>
                    <a:pt x="886" y="236"/>
                  </a:lnTo>
                  <a:lnTo>
                    <a:pt x="894" y="222"/>
                  </a:lnTo>
                  <a:lnTo>
                    <a:pt x="900" y="208"/>
                  </a:lnTo>
                  <a:lnTo>
                    <a:pt x="906" y="192"/>
                  </a:lnTo>
                  <a:lnTo>
                    <a:pt x="912" y="177"/>
                  </a:lnTo>
                  <a:lnTo>
                    <a:pt x="917" y="159"/>
                  </a:lnTo>
                  <a:lnTo>
                    <a:pt x="921" y="142"/>
                  </a:lnTo>
                  <a:lnTo>
                    <a:pt x="925" y="123"/>
                  </a:lnTo>
                  <a:lnTo>
                    <a:pt x="929" y="105"/>
                  </a:lnTo>
                  <a:lnTo>
                    <a:pt x="932" y="85"/>
                  </a:lnTo>
                  <a:lnTo>
                    <a:pt x="934" y="66"/>
                  </a:lnTo>
                  <a:lnTo>
                    <a:pt x="793" y="97"/>
                  </a:lnTo>
                  <a:lnTo>
                    <a:pt x="808" y="130"/>
                  </a:lnTo>
                  <a:lnTo>
                    <a:pt x="761" y="152"/>
                  </a:lnTo>
                  <a:lnTo>
                    <a:pt x="742" y="109"/>
                  </a:lnTo>
                  <a:lnTo>
                    <a:pt x="742" y="109"/>
                  </a:lnTo>
                  <a:close/>
                  <a:moveTo>
                    <a:pt x="326" y="446"/>
                  </a:moveTo>
                  <a:lnTo>
                    <a:pt x="326" y="446"/>
                  </a:lnTo>
                  <a:lnTo>
                    <a:pt x="316" y="428"/>
                  </a:lnTo>
                  <a:lnTo>
                    <a:pt x="308" y="409"/>
                  </a:lnTo>
                  <a:lnTo>
                    <a:pt x="300" y="390"/>
                  </a:lnTo>
                  <a:lnTo>
                    <a:pt x="292" y="371"/>
                  </a:lnTo>
                  <a:lnTo>
                    <a:pt x="286" y="350"/>
                  </a:lnTo>
                  <a:lnTo>
                    <a:pt x="279" y="331"/>
                  </a:lnTo>
                  <a:lnTo>
                    <a:pt x="274" y="309"/>
                  </a:lnTo>
                  <a:lnTo>
                    <a:pt x="269" y="288"/>
                  </a:lnTo>
                  <a:lnTo>
                    <a:pt x="264" y="267"/>
                  </a:lnTo>
                  <a:lnTo>
                    <a:pt x="261" y="244"/>
                  </a:lnTo>
                  <a:lnTo>
                    <a:pt x="258" y="221"/>
                  </a:lnTo>
                  <a:lnTo>
                    <a:pt x="256" y="198"/>
                  </a:lnTo>
                  <a:lnTo>
                    <a:pt x="253" y="174"/>
                  </a:lnTo>
                  <a:lnTo>
                    <a:pt x="252" y="151"/>
                  </a:lnTo>
                  <a:lnTo>
                    <a:pt x="251" y="102"/>
                  </a:lnTo>
                  <a:lnTo>
                    <a:pt x="228" y="152"/>
                  </a:lnTo>
                  <a:lnTo>
                    <a:pt x="182" y="130"/>
                  </a:lnTo>
                  <a:lnTo>
                    <a:pt x="197" y="97"/>
                  </a:lnTo>
                  <a:lnTo>
                    <a:pt x="56" y="66"/>
                  </a:lnTo>
                  <a:lnTo>
                    <a:pt x="56" y="66"/>
                  </a:lnTo>
                  <a:lnTo>
                    <a:pt x="58" y="85"/>
                  </a:lnTo>
                  <a:lnTo>
                    <a:pt x="60" y="105"/>
                  </a:lnTo>
                  <a:lnTo>
                    <a:pt x="63" y="123"/>
                  </a:lnTo>
                  <a:lnTo>
                    <a:pt x="68" y="142"/>
                  </a:lnTo>
                  <a:lnTo>
                    <a:pt x="72" y="159"/>
                  </a:lnTo>
                  <a:lnTo>
                    <a:pt x="77" y="177"/>
                  </a:lnTo>
                  <a:lnTo>
                    <a:pt x="83" y="192"/>
                  </a:lnTo>
                  <a:lnTo>
                    <a:pt x="89" y="208"/>
                  </a:lnTo>
                  <a:lnTo>
                    <a:pt x="96" y="222"/>
                  </a:lnTo>
                  <a:lnTo>
                    <a:pt x="102" y="236"/>
                  </a:lnTo>
                  <a:lnTo>
                    <a:pt x="118" y="263"/>
                  </a:lnTo>
                  <a:lnTo>
                    <a:pt x="135" y="288"/>
                  </a:lnTo>
                  <a:lnTo>
                    <a:pt x="153" y="311"/>
                  </a:lnTo>
                  <a:lnTo>
                    <a:pt x="153" y="311"/>
                  </a:lnTo>
                  <a:lnTo>
                    <a:pt x="172" y="332"/>
                  </a:lnTo>
                  <a:lnTo>
                    <a:pt x="191" y="350"/>
                  </a:lnTo>
                  <a:lnTo>
                    <a:pt x="212" y="369"/>
                  </a:lnTo>
                  <a:lnTo>
                    <a:pt x="234" y="385"/>
                  </a:lnTo>
                  <a:lnTo>
                    <a:pt x="256" y="401"/>
                  </a:lnTo>
                  <a:lnTo>
                    <a:pt x="279" y="417"/>
                  </a:lnTo>
                  <a:lnTo>
                    <a:pt x="326" y="446"/>
                  </a:lnTo>
                  <a:lnTo>
                    <a:pt x="326" y="446"/>
                  </a:lnTo>
                  <a:close/>
                  <a:moveTo>
                    <a:pt x="304" y="70"/>
                  </a:moveTo>
                  <a:lnTo>
                    <a:pt x="304" y="70"/>
                  </a:lnTo>
                  <a:lnTo>
                    <a:pt x="304" y="120"/>
                  </a:lnTo>
                  <a:lnTo>
                    <a:pt x="307" y="170"/>
                  </a:lnTo>
                  <a:lnTo>
                    <a:pt x="309" y="194"/>
                  </a:lnTo>
                  <a:lnTo>
                    <a:pt x="312" y="218"/>
                  </a:lnTo>
                  <a:lnTo>
                    <a:pt x="315" y="242"/>
                  </a:lnTo>
                  <a:lnTo>
                    <a:pt x="320" y="266"/>
                  </a:lnTo>
                  <a:lnTo>
                    <a:pt x="320" y="266"/>
                  </a:lnTo>
                  <a:lnTo>
                    <a:pt x="325" y="288"/>
                  </a:lnTo>
                  <a:lnTo>
                    <a:pt x="331" y="312"/>
                  </a:lnTo>
                  <a:lnTo>
                    <a:pt x="339" y="335"/>
                  </a:lnTo>
                  <a:lnTo>
                    <a:pt x="348" y="358"/>
                  </a:lnTo>
                  <a:lnTo>
                    <a:pt x="358" y="380"/>
                  </a:lnTo>
                  <a:lnTo>
                    <a:pt x="368" y="401"/>
                  </a:lnTo>
                  <a:lnTo>
                    <a:pt x="381" y="423"/>
                  </a:lnTo>
                  <a:lnTo>
                    <a:pt x="394" y="445"/>
                  </a:lnTo>
                  <a:lnTo>
                    <a:pt x="394" y="445"/>
                  </a:lnTo>
                  <a:lnTo>
                    <a:pt x="398" y="448"/>
                  </a:lnTo>
                  <a:lnTo>
                    <a:pt x="401" y="450"/>
                  </a:lnTo>
                  <a:lnTo>
                    <a:pt x="404" y="452"/>
                  </a:lnTo>
                  <a:lnTo>
                    <a:pt x="407" y="453"/>
                  </a:lnTo>
                  <a:lnTo>
                    <a:pt x="412" y="453"/>
                  </a:lnTo>
                  <a:lnTo>
                    <a:pt x="416" y="453"/>
                  </a:lnTo>
                  <a:lnTo>
                    <a:pt x="419" y="452"/>
                  </a:lnTo>
                  <a:lnTo>
                    <a:pt x="424" y="450"/>
                  </a:lnTo>
                  <a:lnTo>
                    <a:pt x="424" y="450"/>
                  </a:lnTo>
                  <a:lnTo>
                    <a:pt x="427" y="447"/>
                  </a:lnTo>
                  <a:lnTo>
                    <a:pt x="429" y="444"/>
                  </a:lnTo>
                  <a:lnTo>
                    <a:pt x="430" y="440"/>
                  </a:lnTo>
                  <a:lnTo>
                    <a:pt x="431" y="436"/>
                  </a:lnTo>
                  <a:lnTo>
                    <a:pt x="432" y="433"/>
                  </a:lnTo>
                  <a:lnTo>
                    <a:pt x="431" y="428"/>
                  </a:lnTo>
                  <a:lnTo>
                    <a:pt x="430" y="425"/>
                  </a:lnTo>
                  <a:lnTo>
                    <a:pt x="428" y="421"/>
                  </a:lnTo>
                  <a:lnTo>
                    <a:pt x="428" y="421"/>
                  </a:lnTo>
                  <a:lnTo>
                    <a:pt x="416" y="402"/>
                  </a:lnTo>
                  <a:lnTo>
                    <a:pt x="404" y="382"/>
                  </a:lnTo>
                  <a:lnTo>
                    <a:pt x="394" y="362"/>
                  </a:lnTo>
                  <a:lnTo>
                    <a:pt x="386" y="342"/>
                  </a:lnTo>
                  <a:lnTo>
                    <a:pt x="378" y="321"/>
                  </a:lnTo>
                  <a:lnTo>
                    <a:pt x="371" y="300"/>
                  </a:lnTo>
                  <a:lnTo>
                    <a:pt x="365" y="279"/>
                  </a:lnTo>
                  <a:lnTo>
                    <a:pt x="360" y="257"/>
                  </a:lnTo>
                  <a:lnTo>
                    <a:pt x="360" y="257"/>
                  </a:lnTo>
                  <a:lnTo>
                    <a:pt x="355" y="234"/>
                  </a:lnTo>
                  <a:lnTo>
                    <a:pt x="352" y="212"/>
                  </a:lnTo>
                  <a:lnTo>
                    <a:pt x="350" y="189"/>
                  </a:lnTo>
                  <a:lnTo>
                    <a:pt x="348" y="166"/>
                  </a:lnTo>
                  <a:lnTo>
                    <a:pt x="346" y="119"/>
                  </a:lnTo>
                  <a:lnTo>
                    <a:pt x="346" y="70"/>
                  </a:lnTo>
                  <a:lnTo>
                    <a:pt x="346" y="70"/>
                  </a:lnTo>
                  <a:lnTo>
                    <a:pt x="345" y="67"/>
                  </a:lnTo>
                  <a:lnTo>
                    <a:pt x="343" y="63"/>
                  </a:lnTo>
                  <a:lnTo>
                    <a:pt x="342" y="59"/>
                  </a:lnTo>
                  <a:lnTo>
                    <a:pt x="339" y="56"/>
                  </a:lnTo>
                  <a:lnTo>
                    <a:pt x="337" y="54"/>
                  </a:lnTo>
                  <a:lnTo>
                    <a:pt x="333" y="52"/>
                  </a:lnTo>
                  <a:lnTo>
                    <a:pt x="329" y="51"/>
                  </a:lnTo>
                  <a:lnTo>
                    <a:pt x="325" y="50"/>
                  </a:lnTo>
                  <a:lnTo>
                    <a:pt x="325" y="50"/>
                  </a:lnTo>
                  <a:lnTo>
                    <a:pt x="321" y="51"/>
                  </a:lnTo>
                  <a:lnTo>
                    <a:pt x="317" y="52"/>
                  </a:lnTo>
                  <a:lnTo>
                    <a:pt x="313" y="53"/>
                  </a:lnTo>
                  <a:lnTo>
                    <a:pt x="311" y="56"/>
                  </a:lnTo>
                  <a:lnTo>
                    <a:pt x="308" y="58"/>
                  </a:lnTo>
                  <a:lnTo>
                    <a:pt x="307" y="63"/>
                  </a:lnTo>
                  <a:lnTo>
                    <a:pt x="304" y="66"/>
                  </a:lnTo>
                  <a:lnTo>
                    <a:pt x="304" y="70"/>
                  </a:lnTo>
                  <a:lnTo>
                    <a:pt x="304" y="7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765134" y="1736141"/>
            <a:ext cx="1151096" cy="1151477"/>
            <a:chOff x="8765134" y="1736141"/>
            <a:chExt cx="1151096" cy="1151477"/>
          </a:xfrm>
        </p:grpSpPr>
        <p:sp>
          <p:nvSpPr>
            <p:cNvPr id="6" name="Freeform 6"/>
            <p:cNvSpPr/>
            <p:nvPr/>
          </p:nvSpPr>
          <p:spPr>
            <a:xfrm>
              <a:off x="8765134" y="1736141"/>
              <a:ext cx="1151096" cy="1151477"/>
            </a:xfrm>
            <a:custGeom>
              <a:rect l="l" t="t" r="r" b="b"/>
              <a:pathLst>
                <a:path w="1482" h="1482">
                  <a:moveTo>
                    <a:pt x="1482" y="742"/>
                  </a:moveTo>
                  <a:lnTo>
                    <a:pt x="1482" y="742"/>
                  </a:lnTo>
                  <a:lnTo>
                    <a:pt x="1481" y="780"/>
                  </a:lnTo>
                  <a:lnTo>
                    <a:pt x="1478" y="818"/>
                  </a:lnTo>
                  <a:lnTo>
                    <a:pt x="1473" y="854"/>
                  </a:lnTo>
                  <a:lnTo>
                    <a:pt x="1467" y="890"/>
                  </a:lnTo>
                  <a:lnTo>
                    <a:pt x="1458" y="926"/>
                  </a:lnTo>
                  <a:lnTo>
                    <a:pt x="1448" y="962"/>
                  </a:lnTo>
                  <a:lnTo>
                    <a:pt x="1436" y="997"/>
                  </a:lnTo>
                  <a:lnTo>
                    <a:pt x="1423" y="1029"/>
                  </a:lnTo>
                  <a:lnTo>
                    <a:pt x="1408" y="1063"/>
                  </a:lnTo>
                  <a:lnTo>
                    <a:pt x="1392" y="1094"/>
                  </a:lnTo>
                  <a:lnTo>
                    <a:pt x="1375" y="1126"/>
                  </a:lnTo>
                  <a:lnTo>
                    <a:pt x="1355" y="1155"/>
                  </a:lnTo>
                  <a:lnTo>
                    <a:pt x="1334" y="1185"/>
                  </a:lnTo>
                  <a:lnTo>
                    <a:pt x="1313" y="1213"/>
                  </a:lnTo>
                  <a:lnTo>
                    <a:pt x="1289" y="1240"/>
                  </a:lnTo>
                  <a:lnTo>
                    <a:pt x="1265" y="1265"/>
                  </a:lnTo>
                  <a:lnTo>
                    <a:pt x="1239" y="1290"/>
                  </a:lnTo>
                  <a:lnTo>
                    <a:pt x="1212" y="1313"/>
                  </a:lnTo>
                  <a:lnTo>
                    <a:pt x="1185" y="1335"/>
                  </a:lnTo>
                  <a:lnTo>
                    <a:pt x="1155" y="1356"/>
                  </a:lnTo>
                  <a:lnTo>
                    <a:pt x="1125" y="1375"/>
                  </a:lnTo>
                  <a:lnTo>
                    <a:pt x="1094" y="1393"/>
                  </a:lnTo>
                  <a:lnTo>
                    <a:pt x="1062" y="1409"/>
                  </a:lnTo>
                  <a:lnTo>
                    <a:pt x="1029" y="1424"/>
                  </a:lnTo>
                  <a:lnTo>
                    <a:pt x="996" y="1437"/>
                  </a:lnTo>
                  <a:lnTo>
                    <a:pt x="961" y="1449"/>
                  </a:lnTo>
                  <a:lnTo>
                    <a:pt x="926" y="1459"/>
                  </a:lnTo>
                  <a:lnTo>
                    <a:pt x="890" y="1467"/>
                  </a:lnTo>
                  <a:lnTo>
                    <a:pt x="853" y="1473"/>
                  </a:lnTo>
                  <a:lnTo>
                    <a:pt x="817" y="1479"/>
                  </a:lnTo>
                  <a:lnTo>
                    <a:pt x="779" y="1481"/>
                  </a:lnTo>
                  <a:lnTo>
                    <a:pt x="741" y="1482"/>
                  </a:lnTo>
                  <a:lnTo>
                    <a:pt x="741" y="1482"/>
                  </a:lnTo>
                  <a:lnTo>
                    <a:pt x="703" y="1481"/>
                  </a:lnTo>
                  <a:lnTo>
                    <a:pt x="665" y="1479"/>
                  </a:lnTo>
                  <a:lnTo>
                    <a:pt x="628" y="1473"/>
                  </a:lnTo>
                  <a:lnTo>
                    <a:pt x="592" y="1467"/>
                  </a:lnTo>
                  <a:lnTo>
                    <a:pt x="556" y="1459"/>
                  </a:lnTo>
                  <a:lnTo>
                    <a:pt x="520" y="1449"/>
                  </a:lnTo>
                  <a:lnTo>
                    <a:pt x="487" y="1437"/>
                  </a:lnTo>
                  <a:lnTo>
                    <a:pt x="453" y="1424"/>
                  </a:lnTo>
                  <a:lnTo>
                    <a:pt x="419" y="1409"/>
                  </a:lnTo>
                  <a:lnTo>
                    <a:pt x="388" y="1393"/>
                  </a:lnTo>
                  <a:lnTo>
                    <a:pt x="356" y="1375"/>
                  </a:lnTo>
                  <a:lnTo>
                    <a:pt x="327" y="1356"/>
                  </a:lnTo>
                  <a:lnTo>
                    <a:pt x="298" y="1335"/>
                  </a:lnTo>
                  <a:lnTo>
                    <a:pt x="269" y="1313"/>
                  </a:lnTo>
                  <a:lnTo>
                    <a:pt x="242" y="1290"/>
                  </a:lnTo>
                  <a:lnTo>
                    <a:pt x="217" y="1265"/>
                  </a:lnTo>
                  <a:lnTo>
                    <a:pt x="192" y="1240"/>
                  </a:lnTo>
                  <a:lnTo>
                    <a:pt x="170" y="1213"/>
                  </a:lnTo>
                  <a:lnTo>
                    <a:pt x="147" y="1185"/>
                  </a:lnTo>
                  <a:lnTo>
                    <a:pt x="126" y="1155"/>
                  </a:lnTo>
                  <a:lnTo>
                    <a:pt x="108" y="1126"/>
                  </a:lnTo>
                  <a:lnTo>
                    <a:pt x="89" y="1094"/>
                  </a:lnTo>
                  <a:lnTo>
                    <a:pt x="73" y="1063"/>
                  </a:lnTo>
                  <a:lnTo>
                    <a:pt x="58" y="1029"/>
                  </a:lnTo>
                  <a:lnTo>
                    <a:pt x="45" y="997"/>
                  </a:lnTo>
                  <a:lnTo>
                    <a:pt x="34" y="962"/>
                  </a:lnTo>
                  <a:lnTo>
                    <a:pt x="23" y="926"/>
                  </a:lnTo>
                  <a:lnTo>
                    <a:pt x="15" y="890"/>
                  </a:lnTo>
                  <a:lnTo>
                    <a:pt x="9" y="854"/>
                  </a:lnTo>
                  <a:lnTo>
                    <a:pt x="4" y="818"/>
                  </a:lnTo>
                  <a:lnTo>
                    <a:pt x="1" y="780"/>
                  </a:lnTo>
                  <a:lnTo>
                    <a:pt x="0" y="742"/>
                  </a:lnTo>
                  <a:lnTo>
                    <a:pt x="0" y="742"/>
                  </a:lnTo>
                  <a:lnTo>
                    <a:pt x="1" y="704"/>
                  </a:lnTo>
                  <a:lnTo>
                    <a:pt x="4" y="666"/>
                  </a:lnTo>
                  <a:lnTo>
                    <a:pt x="9" y="629"/>
                  </a:lnTo>
                  <a:lnTo>
                    <a:pt x="15" y="592"/>
                  </a:lnTo>
                  <a:lnTo>
                    <a:pt x="23" y="556"/>
                  </a:lnTo>
                  <a:lnTo>
                    <a:pt x="34" y="521"/>
                  </a:lnTo>
                  <a:lnTo>
                    <a:pt x="45" y="486"/>
                  </a:lnTo>
                  <a:lnTo>
                    <a:pt x="58" y="453"/>
                  </a:lnTo>
                  <a:lnTo>
                    <a:pt x="73" y="420"/>
                  </a:lnTo>
                  <a:lnTo>
                    <a:pt x="89" y="389"/>
                  </a:lnTo>
                  <a:lnTo>
                    <a:pt x="108" y="357"/>
                  </a:lnTo>
                  <a:lnTo>
                    <a:pt x="126" y="327"/>
                  </a:lnTo>
                  <a:lnTo>
                    <a:pt x="147" y="299"/>
                  </a:lnTo>
                  <a:lnTo>
                    <a:pt x="170" y="270"/>
                  </a:lnTo>
                  <a:lnTo>
                    <a:pt x="192" y="243"/>
                  </a:lnTo>
                  <a:lnTo>
                    <a:pt x="217" y="217"/>
                  </a:lnTo>
                  <a:lnTo>
                    <a:pt x="242" y="193"/>
                  </a:lnTo>
                  <a:lnTo>
                    <a:pt x="269" y="169"/>
                  </a:lnTo>
                  <a:lnTo>
                    <a:pt x="298" y="148"/>
                  </a:lnTo>
                  <a:lnTo>
                    <a:pt x="327" y="127"/>
                  </a:lnTo>
                  <a:lnTo>
                    <a:pt x="356" y="107"/>
                  </a:lnTo>
                  <a:lnTo>
                    <a:pt x="388" y="90"/>
                  </a:lnTo>
                  <a:lnTo>
                    <a:pt x="419" y="74"/>
                  </a:lnTo>
                  <a:lnTo>
                    <a:pt x="453" y="59"/>
                  </a:lnTo>
                  <a:lnTo>
                    <a:pt x="487" y="46"/>
                  </a:lnTo>
                  <a:lnTo>
                    <a:pt x="520" y="34"/>
                  </a:lnTo>
                  <a:lnTo>
                    <a:pt x="556" y="24"/>
                  </a:lnTo>
                  <a:lnTo>
                    <a:pt x="592" y="15"/>
                  </a:lnTo>
                  <a:lnTo>
                    <a:pt x="628" y="9"/>
                  </a:lnTo>
                  <a:lnTo>
                    <a:pt x="665" y="4"/>
                  </a:lnTo>
                  <a:lnTo>
                    <a:pt x="703" y="1"/>
                  </a:lnTo>
                  <a:lnTo>
                    <a:pt x="741" y="0"/>
                  </a:lnTo>
                  <a:lnTo>
                    <a:pt x="741" y="0"/>
                  </a:lnTo>
                  <a:lnTo>
                    <a:pt x="779" y="1"/>
                  </a:lnTo>
                  <a:lnTo>
                    <a:pt x="817" y="4"/>
                  </a:lnTo>
                  <a:lnTo>
                    <a:pt x="853" y="9"/>
                  </a:lnTo>
                  <a:lnTo>
                    <a:pt x="890" y="15"/>
                  </a:lnTo>
                  <a:lnTo>
                    <a:pt x="926" y="24"/>
                  </a:lnTo>
                  <a:lnTo>
                    <a:pt x="961" y="34"/>
                  </a:lnTo>
                  <a:lnTo>
                    <a:pt x="996" y="46"/>
                  </a:lnTo>
                  <a:lnTo>
                    <a:pt x="1029" y="59"/>
                  </a:lnTo>
                  <a:lnTo>
                    <a:pt x="1062" y="74"/>
                  </a:lnTo>
                  <a:lnTo>
                    <a:pt x="1094" y="90"/>
                  </a:lnTo>
                  <a:lnTo>
                    <a:pt x="1125" y="107"/>
                  </a:lnTo>
                  <a:lnTo>
                    <a:pt x="1155" y="127"/>
                  </a:lnTo>
                  <a:lnTo>
                    <a:pt x="1185" y="148"/>
                  </a:lnTo>
                  <a:lnTo>
                    <a:pt x="1212" y="169"/>
                  </a:lnTo>
                  <a:lnTo>
                    <a:pt x="1239" y="193"/>
                  </a:lnTo>
                  <a:lnTo>
                    <a:pt x="1265" y="217"/>
                  </a:lnTo>
                  <a:lnTo>
                    <a:pt x="1289" y="243"/>
                  </a:lnTo>
                  <a:lnTo>
                    <a:pt x="1313" y="270"/>
                  </a:lnTo>
                  <a:lnTo>
                    <a:pt x="1334" y="299"/>
                  </a:lnTo>
                  <a:lnTo>
                    <a:pt x="1355" y="327"/>
                  </a:lnTo>
                  <a:lnTo>
                    <a:pt x="1375" y="357"/>
                  </a:lnTo>
                  <a:lnTo>
                    <a:pt x="1392" y="389"/>
                  </a:lnTo>
                  <a:lnTo>
                    <a:pt x="1408" y="420"/>
                  </a:lnTo>
                  <a:lnTo>
                    <a:pt x="1423" y="453"/>
                  </a:lnTo>
                  <a:lnTo>
                    <a:pt x="1436" y="486"/>
                  </a:lnTo>
                  <a:lnTo>
                    <a:pt x="1448" y="521"/>
                  </a:lnTo>
                  <a:lnTo>
                    <a:pt x="1458" y="556"/>
                  </a:lnTo>
                  <a:lnTo>
                    <a:pt x="1467" y="592"/>
                  </a:lnTo>
                  <a:lnTo>
                    <a:pt x="1473" y="629"/>
                  </a:lnTo>
                  <a:lnTo>
                    <a:pt x="1478" y="666"/>
                  </a:lnTo>
                  <a:lnTo>
                    <a:pt x="1481" y="704"/>
                  </a:lnTo>
                  <a:lnTo>
                    <a:pt x="1482" y="742"/>
                  </a:lnTo>
                  <a:lnTo>
                    <a:pt x="1482" y="74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9008973" y="1886826"/>
              <a:ext cx="686562" cy="944785"/>
            </a:xfrm>
            <a:custGeom>
              <a:rect l="l" t="t" r="r" b="b"/>
              <a:pathLst>
                <a:path w="885" h="1217">
                  <a:moveTo>
                    <a:pt x="212" y="796"/>
                  </a:moveTo>
                  <a:lnTo>
                    <a:pt x="125" y="1151"/>
                  </a:lnTo>
                  <a:lnTo>
                    <a:pt x="105" y="1154"/>
                  </a:lnTo>
                  <a:lnTo>
                    <a:pt x="194" y="790"/>
                  </a:lnTo>
                  <a:lnTo>
                    <a:pt x="194" y="790"/>
                  </a:lnTo>
                  <a:lnTo>
                    <a:pt x="178" y="783"/>
                  </a:lnTo>
                  <a:lnTo>
                    <a:pt x="162" y="775"/>
                  </a:lnTo>
                  <a:lnTo>
                    <a:pt x="162" y="775"/>
                  </a:lnTo>
                  <a:lnTo>
                    <a:pt x="149" y="769"/>
                  </a:lnTo>
                  <a:lnTo>
                    <a:pt x="137" y="761"/>
                  </a:lnTo>
                  <a:lnTo>
                    <a:pt x="127" y="753"/>
                  </a:lnTo>
                  <a:lnTo>
                    <a:pt x="117" y="744"/>
                  </a:lnTo>
                  <a:lnTo>
                    <a:pt x="110" y="732"/>
                  </a:lnTo>
                  <a:lnTo>
                    <a:pt x="102" y="719"/>
                  </a:lnTo>
                  <a:lnTo>
                    <a:pt x="96" y="704"/>
                  </a:lnTo>
                  <a:lnTo>
                    <a:pt x="90" y="685"/>
                  </a:lnTo>
                  <a:lnTo>
                    <a:pt x="90" y="685"/>
                  </a:lnTo>
                  <a:lnTo>
                    <a:pt x="77" y="639"/>
                  </a:lnTo>
                  <a:lnTo>
                    <a:pt x="69" y="616"/>
                  </a:lnTo>
                  <a:lnTo>
                    <a:pt x="61" y="594"/>
                  </a:lnTo>
                  <a:lnTo>
                    <a:pt x="61" y="594"/>
                  </a:lnTo>
                  <a:lnTo>
                    <a:pt x="48" y="565"/>
                  </a:lnTo>
                  <a:lnTo>
                    <a:pt x="34" y="538"/>
                  </a:lnTo>
                  <a:lnTo>
                    <a:pt x="34" y="538"/>
                  </a:lnTo>
                  <a:lnTo>
                    <a:pt x="20" y="509"/>
                  </a:lnTo>
                  <a:lnTo>
                    <a:pt x="14" y="495"/>
                  </a:lnTo>
                  <a:lnTo>
                    <a:pt x="9" y="480"/>
                  </a:lnTo>
                  <a:lnTo>
                    <a:pt x="9" y="480"/>
                  </a:lnTo>
                  <a:lnTo>
                    <a:pt x="4" y="466"/>
                  </a:lnTo>
                  <a:lnTo>
                    <a:pt x="1" y="452"/>
                  </a:lnTo>
                  <a:lnTo>
                    <a:pt x="0" y="439"/>
                  </a:lnTo>
                  <a:lnTo>
                    <a:pt x="0" y="426"/>
                  </a:lnTo>
                  <a:lnTo>
                    <a:pt x="2" y="412"/>
                  </a:lnTo>
                  <a:lnTo>
                    <a:pt x="6" y="398"/>
                  </a:lnTo>
                  <a:lnTo>
                    <a:pt x="13" y="382"/>
                  </a:lnTo>
                  <a:lnTo>
                    <a:pt x="22" y="365"/>
                  </a:lnTo>
                  <a:lnTo>
                    <a:pt x="22" y="365"/>
                  </a:lnTo>
                  <a:lnTo>
                    <a:pt x="44" y="323"/>
                  </a:lnTo>
                  <a:lnTo>
                    <a:pt x="55" y="302"/>
                  </a:lnTo>
                  <a:lnTo>
                    <a:pt x="66" y="280"/>
                  </a:lnTo>
                  <a:lnTo>
                    <a:pt x="66" y="280"/>
                  </a:lnTo>
                  <a:lnTo>
                    <a:pt x="77" y="251"/>
                  </a:lnTo>
                  <a:lnTo>
                    <a:pt x="87" y="222"/>
                  </a:lnTo>
                  <a:lnTo>
                    <a:pt x="87" y="222"/>
                  </a:lnTo>
                  <a:lnTo>
                    <a:pt x="97" y="191"/>
                  </a:lnTo>
                  <a:lnTo>
                    <a:pt x="102" y="177"/>
                  </a:lnTo>
                  <a:lnTo>
                    <a:pt x="109" y="162"/>
                  </a:lnTo>
                  <a:lnTo>
                    <a:pt x="109" y="162"/>
                  </a:lnTo>
                  <a:lnTo>
                    <a:pt x="116" y="149"/>
                  </a:lnTo>
                  <a:lnTo>
                    <a:pt x="124" y="138"/>
                  </a:lnTo>
                  <a:lnTo>
                    <a:pt x="131" y="127"/>
                  </a:lnTo>
                  <a:lnTo>
                    <a:pt x="141" y="119"/>
                  </a:lnTo>
                  <a:lnTo>
                    <a:pt x="153" y="110"/>
                  </a:lnTo>
                  <a:lnTo>
                    <a:pt x="166" y="102"/>
                  </a:lnTo>
                  <a:lnTo>
                    <a:pt x="181" y="96"/>
                  </a:lnTo>
                  <a:lnTo>
                    <a:pt x="200" y="90"/>
                  </a:lnTo>
                  <a:lnTo>
                    <a:pt x="200" y="90"/>
                  </a:lnTo>
                  <a:lnTo>
                    <a:pt x="245" y="77"/>
                  </a:lnTo>
                  <a:lnTo>
                    <a:pt x="268" y="70"/>
                  </a:lnTo>
                  <a:lnTo>
                    <a:pt x="291" y="61"/>
                  </a:lnTo>
                  <a:lnTo>
                    <a:pt x="291" y="61"/>
                  </a:lnTo>
                  <a:lnTo>
                    <a:pt x="320" y="49"/>
                  </a:lnTo>
                  <a:lnTo>
                    <a:pt x="347" y="35"/>
                  </a:lnTo>
                  <a:lnTo>
                    <a:pt x="347" y="35"/>
                  </a:lnTo>
                  <a:lnTo>
                    <a:pt x="376" y="20"/>
                  </a:lnTo>
                  <a:lnTo>
                    <a:pt x="390" y="14"/>
                  </a:lnTo>
                  <a:lnTo>
                    <a:pt x="405" y="9"/>
                  </a:lnTo>
                  <a:lnTo>
                    <a:pt x="405" y="9"/>
                  </a:lnTo>
                  <a:lnTo>
                    <a:pt x="419" y="5"/>
                  </a:lnTo>
                  <a:lnTo>
                    <a:pt x="432" y="1"/>
                  </a:lnTo>
                  <a:lnTo>
                    <a:pt x="446" y="0"/>
                  </a:lnTo>
                  <a:lnTo>
                    <a:pt x="459" y="0"/>
                  </a:lnTo>
                  <a:lnTo>
                    <a:pt x="472" y="2"/>
                  </a:lnTo>
                  <a:lnTo>
                    <a:pt x="487" y="7"/>
                  </a:lnTo>
                  <a:lnTo>
                    <a:pt x="503" y="13"/>
                  </a:lnTo>
                  <a:lnTo>
                    <a:pt x="520" y="22"/>
                  </a:lnTo>
                  <a:lnTo>
                    <a:pt x="520" y="22"/>
                  </a:lnTo>
                  <a:lnTo>
                    <a:pt x="561" y="46"/>
                  </a:lnTo>
                  <a:lnTo>
                    <a:pt x="583" y="57"/>
                  </a:lnTo>
                  <a:lnTo>
                    <a:pt x="605" y="66"/>
                  </a:lnTo>
                  <a:lnTo>
                    <a:pt x="605" y="66"/>
                  </a:lnTo>
                  <a:lnTo>
                    <a:pt x="634" y="77"/>
                  </a:lnTo>
                  <a:lnTo>
                    <a:pt x="663" y="87"/>
                  </a:lnTo>
                  <a:lnTo>
                    <a:pt x="663" y="87"/>
                  </a:lnTo>
                  <a:lnTo>
                    <a:pt x="694" y="97"/>
                  </a:lnTo>
                  <a:lnTo>
                    <a:pt x="708" y="102"/>
                  </a:lnTo>
                  <a:lnTo>
                    <a:pt x="723" y="110"/>
                  </a:lnTo>
                  <a:lnTo>
                    <a:pt x="723" y="110"/>
                  </a:lnTo>
                  <a:lnTo>
                    <a:pt x="736" y="116"/>
                  </a:lnTo>
                  <a:lnTo>
                    <a:pt x="747" y="124"/>
                  </a:lnTo>
                  <a:lnTo>
                    <a:pt x="758" y="133"/>
                  </a:lnTo>
                  <a:lnTo>
                    <a:pt x="766" y="142"/>
                  </a:lnTo>
                  <a:lnTo>
                    <a:pt x="775" y="153"/>
                  </a:lnTo>
                  <a:lnTo>
                    <a:pt x="783" y="166"/>
                  </a:lnTo>
                  <a:lnTo>
                    <a:pt x="789" y="182"/>
                  </a:lnTo>
                  <a:lnTo>
                    <a:pt x="795" y="200"/>
                  </a:lnTo>
                  <a:lnTo>
                    <a:pt x="795" y="200"/>
                  </a:lnTo>
                  <a:lnTo>
                    <a:pt x="808" y="247"/>
                  </a:lnTo>
                  <a:lnTo>
                    <a:pt x="815" y="270"/>
                  </a:lnTo>
                  <a:lnTo>
                    <a:pt x="823" y="292"/>
                  </a:lnTo>
                  <a:lnTo>
                    <a:pt x="823" y="292"/>
                  </a:lnTo>
                  <a:lnTo>
                    <a:pt x="836" y="321"/>
                  </a:lnTo>
                  <a:lnTo>
                    <a:pt x="850" y="348"/>
                  </a:lnTo>
                  <a:lnTo>
                    <a:pt x="850" y="348"/>
                  </a:lnTo>
                  <a:lnTo>
                    <a:pt x="864" y="376"/>
                  </a:lnTo>
                  <a:lnTo>
                    <a:pt x="871" y="390"/>
                  </a:lnTo>
                  <a:lnTo>
                    <a:pt x="876" y="405"/>
                  </a:lnTo>
                  <a:lnTo>
                    <a:pt x="876" y="405"/>
                  </a:lnTo>
                  <a:lnTo>
                    <a:pt x="880" y="419"/>
                  </a:lnTo>
                  <a:lnTo>
                    <a:pt x="884" y="433"/>
                  </a:lnTo>
                  <a:lnTo>
                    <a:pt x="885" y="446"/>
                  </a:lnTo>
                  <a:lnTo>
                    <a:pt x="885" y="460"/>
                  </a:lnTo>
                  <a:lnTo>
                    <a:pt x="883" y="474"/>
                  </a:lnTo>
                  <a:lnTo>
                    <a:pt x="878" y="488"/>
                  </a:lnTo>
                  <a:lnTo>
                    <a:pt x="872" y="504"/>
                  </a:lnTo>
                  <a:lnTo>
                    <a:pt x="863" y="520"/>
                  </a:lnTo>
                  <a:lnTo>
                    <a:pt x="863" y="520"/>
                  </a:lnTo>
                  <a:lnTo>
                    <a:pt x="839" y="563"/>
                  </a:lnTo>
                  <a:lnTo>
                    <a:pt x="828" y="583"/>
                  </a:lnTo>
                  <a:lnTo>
                    <a:pt x="818" y="606"/>
                  </a:lnTo>
                  <a:lnTo>
                    <a:pt x="818" y="606"/>
                  </a:lnTo>
                  <a:lnTo>
                    <a:pt x="808" y="634"/>
                  </a:lnTo>
                  <a:lnTo>
                    <a:pt x="798" y="665"/>
                  </a:lnTo>
                  <a:lnTo>
                    <a:pt x="798" y="665"/>
                  </a:lnTo>
                  <a:lnTo>
                    <a:pt x="788" y="694"/>
                  </a:lnTo>
                  <a:lnTo>
                    <a:pt x="783" y="709"/>
                  </a:lnTo>
                  <a:lnTo>
                    <a:pt x="775" y="723"/>
                  </a:lnTo>
                  <a:lnTo>
                    <a:pt x="775" y="723"/>
                  </a:lnTo>
                  <a:lnTo>
                    <a:pt x="766" y="740"/>
                  </a:lnTo>
                  <a:lnTo>
                    <a:pt x="757" y="754"/>
                  </a:lnTo>
                  <a:lnTo>
                    <a:pt x="751" y="760"/>
                  </a:lnTo>
                  <a:lnTo>
                    <a:pt x="745" y="766"/>
                  </a:lnTo>
                  <a:lnTo>
                    <a:pt x="738" y="771"/>
                  </a:lnTo>
                  <a:lnTo>
                    <a:pt x="731" y="777"/>
                  </a:lnTo>
                  <a:lnTo>
                    <a:pt x="805" y="1000"/>
                  </a:lnTo>
                  <a:lnTo>
                    <a:pt x="785" y="998"/>
                  </a:lnTo>
                  <a:lnTo>
                    <a:pt x="714" y="785"/>
                  </a:lnTo>
                  <a:lnTo>
                    <a:pt x="714" y="785"/>
                  </a:lnTo>
                  <a:lnTo>
                    <a:pt x="703" y="790"/>
                  </a:lnTo>
                  <a:lnTo>
                    <a:pt x="772" y="997"/>
                  </a:lnTo>
                  <a:lnTo>
                    <a:pt x="593" y="982"/>
                  </a:lnTo>
                  <a:lnTo>
                    <a:pt x="566" y="1046"/>
                  </a:lnTo>
                  <a:lnTo>
                    <a:pt x="506" y="867"/>
                  </a:lnTo>
                  <a:lnTo>
                    <a:pt x="506" y="867"/>
                  </a:lnTo>
                  <a:lnTo>
                    <a:pt x="495" y="871"/>
                  </a:lnTo>
                  <a:lnTo>
                    <a:pt x="559" y="1063"/>
                  </a:lnTo>
                  <a:lnTo>
                    <a:pt x="550" y="1085"/>
                  </a:lnTo>
                  <a:lnTo>
                    <a:pt x="481" y="876"/>
                  </a:lnTo>
                  <a:lnTo>
                    <a:pt x="480" y="876"/>
                  </a:lnTo>
                  <a:lnTo>
                    <a:pt x="480" y="876"/>
                  </a:lnTo>
                  <a:lnTo>
                    <a:pt x="463" y="882"/>
                  </a:lnTo>
                  <a:lnTo>
                    <a:pt x="448" y="884"/>
                  </a:lnTo>
                  <a:lnTo>
                    <a:pt x="367" y="1217"/>
                  </a:lnTo>
                  <a:lnTo>
                    <a:pt x="356" y="1197"/>
                  </a:lnTo>
                  <a:lnTo>
                    <a:pt x="432" y="885"/>
                  </a:lnTo>
                  <a:lnTo>
                    <a:pt x="432" y="885"/>
                  </a:lnTo>
                  <a:lnTo>
                    <a:pt x="420" y="884"/>
                  </a:lnTo>
                  <a:lnTo>
                    <a:pt x="348" y="1180"/>
                  </a:lnTo>
                  <a:lnTo>
                    <a:pt x="316" y="1117"/>
                  </a:lnTo>
                  <a:lnTo>
                    <a:pt x="139" y="1149"/>
                  </a:lnTo>
                  <a:lnTo>
                    <a:pt x="223" y="799"/>
                  </a:lnTo>
                  <a:lnTo>
                    <a:pt x="220" y="798"/>
                  </a:lnTo>
                  <a:lnTo>
                    <a:pt x="220" y="798"/>
                  </a:lnTo>
                  <a:lnTo>
                    <a:pt x="212" y="796"/>
                  </a:lnTo>
                  <a:lnTo>
                    <a:pt x="212" y="796"/>
                  </a:lnTo>
                  <a:close/>
                  <a:moveTo>
                    <a:pt x="497" y="656"/>
                  </a:moveTo>
                  <a:lnTo>
                    <a:pt x="497" y="208"/>
                  </a:lnTo>
                  <a:lnTo>
                    <a:pt x="411" y="208"/>
                  </a:lnTo>
                  <a:lnTo>
                    <a:pt x="411" y="208"/>
                  </a:lnTo>
                  <a:lnTo>
                    <a:pt x="411" y="216"/>
                  </a:lnTo>
                  <a:lnTo>
                    <a:pt x="408" y="226"/>
                  </a:lnTo>
                  <a:lnTo>
                    <a:pt x="404" y="235"/>
                  </a:lnTo>
                  <a:lnTo>
                    <a:pt x="397" y="243"/>
                  </a:lnTo>
                  <a:lnTo>
                    <a:pt x="397" y="243"/>
                  </a:lnTo>
                  <a:lnTo>
                    <a:pt x="390" y="252"/>
                  </a:lnTo>
                  <a:lnTo>
                    <a:pt x="381" y="258"/>
                  </a:lnTo>
                  <a:lnTo>
                    <a:pt x="371" y="261"/>
                  </a:lnTo>
                  <a:lnTo>
                    <a:pt x="360" y="262"/>
                  </a:lnTo>
                  <a:lnTo>
                    <a:pt x="360" y="327"/>
                  </a:lnTo>
                  <a:lnTo>
                    <a:pt x="398" y="327"/>
                  </a:lnTo>
                  <a:lnTo>
                    <a:pt x="398" y="656"/>
                  </a:lnTo>
                  <a:lnTo>
                    <a:pt x="497" y="656"/>
                  </a:lnTo>
                  <a:lnTo>
                    <a:pt x="497" y="656"/>
                  </a:lnTo>
                  <a:close/>
                  <a:moveTo>
                    <a:pt x="486" y="124"/>
                  </a:moveTo>
                  <a:lnTo>
                    <a:pt x="486" y="124"/>
                  </a:lnTo>
                  <a:lnTo>
                    <a:pt x="511" y="131"/>
                  </a:lnTo>
                  <a:lnTo>
                    <a:pt x="536" y="139"/>
                  </a:lnTo>
                  <a:lnTo>
                    <a:pt x="560" y="150"/>
                  </a:lnTo>
                  <a:lnTo>
                    <a:pt x="582" y="163"/>
                  </a:lnTo>
                  <a:lnTo>
                    <a:pt x="604" y="177"/>
                  </a:lnTo>
                  <a:lnTo>
                    <a:pt x="623" y="194"/>
                  </a:lnTo>
                  <a:lnTo>
                    <a:pt x="643" y="211"/>
                  </a:lnTo>
                  <a:lnTo>
                    <a:pt x="659" y="229"/>
                  </a:lnTo>
                  <a:lnTo>
                    <a:pt x="674" y="250"/>
                  </a:lnTo>
                  <a:lnTo>
                    <a:pt x="688" y="272"/>
                  </a:lnTo>
                  <a:lnTo>
                    <a:pt x="700" y="294"/>
                  </a:lnTo>
                  <a:lnTo>
                    <a:pt x="710" y="318"/>
                  </a:lnTo>
                  <a:lnTo>
                    <a:pt x="718" y="343"/>
                  </a:lnTo>
                  <a:lnTo>
                    <a:pt x="724" y="369"/>
                  </a:lnTo>
                  <a:lnTo>
                    <a:pt x="727" y="397"/>
                  </a:lnTo>
                  <a:lnTo>
                    <a:pt x="728" y="424"/>
                  </a:lnTo>
                  <a:lnTo>
                    <a:pt x="728" y="424"/>
                  </a:lnTo>
                  <a:lnTo>
                    <a:pt x="728" y="439"/>
                  </a:lnTo>
                  <a:lnTo>
                    <a:pt x="727" y="455"/>
                  </a:lnTo>
                  <a:lnTo>
                    <a:pt x="725" y="470"/>
                  </a:lnTo>
                  <a:lnTo>
                    <a:pt x="722" y="486"/>
                  </a:lnTo>
                  <a:lnTo>
                    <a:pt x="719" y="500"/>
                  </a:lnTo>
                  <a:lnTo>
                    <a:pt x="714" y="515"/>
                  </a:lnTo>
                  <a:lnTo>
                    <a:pt x="710" y="529"/>
                  </a:lnTo>
                  <a:lnTo>
                    <a:pt x="704" y="542"/>
                  </a:lnTo>
                  <a:lnTo>
                    <a:pt x="698" y="556"/>
                  </a:lnTo>
                  <a:lnTo>
                    <a:pt x="691" y="569"/>
                  </a:lnTo>
                  <a:lnTo>
                    <a:pt x="684" y="582"/>
                  </a:lnTo>
                  <a:lnTo>
                    <a:pt x="676" y="594"/>
                  </a:lnTo>
                  <a:lnTo>
                    <a:pt x="668" y="606"/>
                  </a:lnTo>
                  <a:lnTo>
                    <a:pt x="659" y="618"/>
                  </a:lnTo>
                  <a:lnTo>
                    <a:pt x="649" y="629"/>
                  </a:lnTo>
                  <a:lnTo>
                    <a:pt x="639" y="640"/>
                  </a:lnTo>
                  <a:lnTo>
                    <a:pt x="628" y="650"/>
                  </a:lnTo>
                  <a:lnTo>
                    <a:pt x="618" y="659"/>
                  </a:lnTo>
                  <a:lnTo>
                    <a:pt x="606" y="668"/>
                  </a:lnTo>
                  <a:lnTo>
                    <a:pt x="594" y="677"/>
                  </a:lnTo>
                  <a:lnTo>
                    <a:pt x="582" y="685"/>
                  </a:lnTo>
                  <a:lnTo>
                    <a:pt x="569" y="692"/>
                  </a:lnTo>
                  <a:lnTo>
                    <a:pt x="556" y="699"/>
                  </a:lnTo>
                  <a:lnTo>
                    <a:pt x="542" y="705"/>
                  </a:lnTo>
                  <a:lnTo>
                    <a:pt x="528" y="710"/>
                  </a:lnTo>
                  <a:lnTo>
                    <a:pt x="513" y="716"/>
                  </a:lnTo>
                  <a:lnTo>
                    <a:pt x="499" y="719"/>
                  </a:lnTo>
                  <a:lnTo>
                    <a:pt x="484" y="723"/>
                  </a:lnTo>
                  <a:lnTo>
                    <a:pt x="469" y="726"/>
                  </a:lnTo>
                  <a:lnTo>
                    <a:pt x="454" y="728"/>
                  </a:lnTo>
                  <a:lnTo>
                    <a:pt x="439" y="729"/>
                  </a:lnTo>
                  <a:lnTo>
                    <a:pt x="423" y="729"/>
                  </a:lnTo>
                  <a:lnTo>
                    <a:pt x="423" y="729"/>
                  </a:lnTo>
                  <a:lnTo>
                    <a:pt x="398" y="728"/>
                  </a:lnTo>
                  <a:lnTo>
                    <a:pt x="374" y="726"/>
                  </a:lnTo>
                  <a:lnTo>
                    <a:pt x="351" y="720"/>
                  </a:lnTo>
                  <a:lnTo>
                    <a:pt x="328" y="714"/>
                  </a:lnTo>
                  <a:lnTo>
                    <a:pt x="306" y="706"/>
                  </a:lnTo>
                  <a:lnTo>
                    <a:pt x="284" y="696"/>
                  </a:lnTo>
                  <a:lnTo>
                    <a:pt x="264" y="684"/>
                  </a:lnTo>
                  <a:lnTo>
                    <a:pt x="244" y="672"/>
                  </a:lnTo>
                  <a:lnTo>
                    <a:pt x="227" y="657"/>
                  </a:lnTo>
                  <a:lnTo>
                    <a:pt x="209" y="642"/>
                  </a:lnTo>
                  <a:lnTo>
                    <a:pt x="193" y="626"/>
                  </a:lnTo>
                  <a:lnTo>
                    <a:pt x="179" y="607"/>
                  </a:lnTo>
                  <a:lnTo>
                    <a:pt x="166" y="589"/>
                  </a:lnTo>
                  <a:lnTo>
                    <a:pt x="154" y="568"/>
                  </a:lnTo>
                  <a:lnTo>
                    <a:pt x="143" y="547"/>
                  </a:lnTo>
                  <a:lnTo>
                    <a:pt x="135" y="526"/>
                  </a:lnTo>
                  <a:lnTo>
                    <a:pt x="135" y="526"/>
                  </a:lnTo>
                  <a:lnTo>
                    <a:pt x="143" y="551"/>
                  </a:lnTo>
                  <a:lnTo>
                    <a:pt x="153" y="575"/>
                  </a:lnTo>
                  <a:lnTo>
                    <a:pt x="164" y="597"/>
                  </a:lnTo>
                  <a:lnTo>
                    <a:pt x="178" y="619"/>
                  </a:lnTo>
                  <a:lnTo>
                    <a:pt x="193" y="640"/>
                  </a:lnTo>
                  <a:lnTo>
                    <a:pt x="209" y="659"/>
                  </a:lnTo>
                  <a:lnTo>
                    <a:pt x="228" y="677"/>
                  </a:lnTo>
                  <a:lnTo>
                    <a:pt x="247" y="693"/>
                  </a:lnTo>
                  <a:lnTo>
                    <a:pt x="268" y="708"/>
                  </a:lnTo>
                  <a:lnTo>
                    <a:pt x="291" y="721"/>
                  </a:lnTo>
                  <a:lnTo>
                    <a:pt x="314" y="733"/>
                  </a:lnTo>
                  <a:lnTo>
                    <a:pt x="338" y="742"/>
                  </a:lnTo>
                  <a:lnTo>
                    <a:pt x="363" y="749"/>
                  </a:lnTo>
                  <a:lnTo>
                    <a:pt x="389" y="755"/>
                  </a:lnTo>
                  <a:lnTo>
                    <a:pt x="416" y="759"/>
                  </a:lnTo>
                  <a:lnTo>
                    <a:pt x="443" y="760"/>
                  </a:lnTo>
                  <a:lnTo>
                    <a:pt x="443" y="760"/>
                  </a:lnTo>
                  <a:lnTo>
                    <a:pt x="459" y="759"/>
                  </a:lnTo>
                  <a:lnTo>
                    <a:pt x="475" y="758"/>
                  </a:lnTo>
                  <a:lnTo>
                    <a:pt x="491" y="756"/>
                  </a:lnTo>
                  <a:lnTo>
                    <a:pt x="507" y="754"/>
                  </a:lnTo>
                  <a:lnTo>
                    <a:pt x="522" y="749"/>
                  </a:lnTo>
                  <a:lnTo>
                    <a:pt x="537" y="745"/>
                  </a:lnTo>
                  <a:lnTo>
                    <a:pt x="553" y="741"/>
                  </a:lnTo>
                  <a:lnTo>
                    <a:pt x="567" y="735"/>
                  </a:lnTo>
                  <a:lnTo>
                    <a:pt x="581" y="729"/>
                  </a:lnTo>
                  <a:lnTo>
                    <a:pt x="595" y="721"/>
                  </a:lnTo>
                  <a:lnTo>
                    <a:pt x="608" y="714"/>
                  </a:lnTo>
                  <a:lnTo>
                    <a:pt x="621" y="705"/>
                  </a:lnTo>
                  <a:lnTo>
                    <a:pt x="634" y="696"/>
                  </a:lnTo>
                  <a:lnTo>
                    <a:pt x="646" y="686"/>
                  </a:lnTo>
                  <a:lnTo>
                    <a:pt x="657" y="677"/>
                  </a:lnTo>
                  <a:lnTo>
                    <a:pt x="669" y="667"/>
                  </a:lnTo>
                  <a:lnTo>
                    <a:pt x="678" y="655"/>
                  </a:lnTo>
                  <a:lnTo>
                    <a:pt x="688" y="644"/>
                  </a:lnTo>
                  <a:lnTo>
                    <a:pt x="698" y="632"/>
                  </a:lnTo>
                  <a:lnTo>
                    <a:pt x="707" y="619"/>
                  </a:lnTo>
                  <a:lnTo>
                    <a:pt x="715" y="606"/>
                  </a:lnTo>
                  <a:lnTo>
                    <a:pt x="723" y="593"/>
                  </a:lnTo>
                  <a:lnTo>
                    <a:pt x="731" y="579"/>
                  </a:lnTo>
                  <a:lnTo>
                    <a:pt x="737" y="565"/>
                  </a:lnTo>
                  <a:lnTo>
                    <a:pt x="742" y="551"/>
                  </a:lnTo>
                  <a:lnTo>
                    <a:pt x="747" y="536"/>
                  </a:lnTo>
                  <a:lnTo>
                    <a:pt x="751" y="520"/>
                  </a:lnTo>
                  <a:lnTo>
                    <a:pt x="756" y="505"/>
                  </a:lnTo>
                  <a:lnTo>
                    <a:pt x="758" y="489"/>
                  </a:lnTo>
                  <a:lnTo>
                    <a:pt x="760" y="474"/>
                  </a:lnTo>
                  <a:lnTo>
                    <a:pt x="761" y="457"/>
                  </a:lnTo>
                  <a:lnTo>
                    <a:pt x="762" y="441"/>
                  </a:lnTo>
                  <a:lnTo>
                    <a:pt x="762" y="441"/>
                  </a:lnTo>
                  <a:lnTo>
                    <a:pt x="761" y="426"/>
                  </a:lnTo>
                  <a:lnTo>
                    <a:pt x="760" y="411"/>
                  </a:lnTo>
                  <a:lnTo>
                    <a:pt x="759" y="397"/>
                  </a:lnTo>
                  <a:lnTo>
                    <a:pt x="757" y="381"/>
                  </a:lnTo>
                  <a:lnTo>
                    <a:pt x="753" y="367"/>
                  </a:lnTo>
                  <a:lnTo>
                    <a:pt x="749" y="353"/>
                  </a:lnTo>
                  <a:lnTo>
                    <a:pt x="746" y="340"/>
                  </a:lnTo>
                  <a:lnTo>
                    <a:pt x="740" y="326"/>
                  </a:lnTo>
                  <a:lnTo>
                    <a:pt x="729" y="300"/>
                  </a:lnTo>
                  <a:lnTo>
                    <a:pt x="715" y="275"/>
                  </a:lnTo>
                  <a:lnTo>
                    <a:pt x="700" y="252"/>
                  </a:lnTo>
                  <a:lnTo>
                    <a:pt x="682" y="230"/>
                  </a:lnTo>
                  <a:lnTo>
                    <a:pt x="663" y="210"/>
                  </a:lnTo>
                  <a:lnTo>
                    <a:pt x="642" y="191"/>
                  </a:lnTo>
                  <a:lnTo>
                    <a:pt x="619" y="175"/>
                  </a:lnTo>
                  <a:lnTo>
                    <a:pt x="595" y="160"/>
                  </a:lnTo>
                  <a:lnTo>
                    <a:pt x="569" y="148"/>
                  </a:lnTo>
                  <a:lnTo>
                    <a:pt x="543" y="137"/>
                  </a:lnTo>
                  <a:lnTo>
                    <a:pt x="529" y="134"/>
                  </a:lnTo>
                  <a:lnTo>
                    <a:pt x="515" y="129"/>
                  </a:lnTo>
                  <a:lnTo>
                    <a:pt x="500" y="127"/>
                  </a:lnTo>
                  <a:lnTo>
                    <a:pt x="486" y="124"/>
                  </a:lnTo>
                  <a:lnTo>
                    <a:pt x="486" y="124"/>
                  </a:lnTo>
                  <a:close/>
                  <a:moveTo>
                    <a:pt x="216" y="696"/>
                  </a:moveTo>
                  <a:lnTo>
                    <a:pt x="217" y="696"/>
                  </a:lnTo>
                  <a:lnTo>
                    <a:pt x="217" y="697"/>
                  </a:lnTo>
                  <a:lnTo>
                    <a:pt x="217" y="697"/>
                  </a:lnTo>
                  <a:lnTo>
                    <a:pt x="221" y="701"/>
                  </a:lnTo>
                  <a:lnTo>
                    <a:pt x="221" y="701"/>
                  </a:lnTo>
                  <a:lnTo>
                    <a:pt x="221" y="701"/>
                  </a:lnTo>
                  <a:lnTo>
                    <a:pt x="221" y="701"/>
                  </a:lnTo>
                  <a:lnTo>
                    <a:pt x="223" y="702"/>
                  </a:lnTo>
                  <a:lnTo>
                    <a:pt x="223" y="702"/>
                  </a:lnTo>
                  <a:lnTo>
                    <a:pt x="224" y="703"/>
                  </a:lnTo>
                  <a:lnTo>
                    <a:pt x="224" y="703"/>
                  </a:lnTo>
                  <a:lnTo>
                    <a:pt x="224" y="703"/>
                  </a:lnTo>
                  <a:lnTo>
                    <a:pt x="224" y="703"/>
                  </a:lnTo>
                  <a:lnTo>
                    <a:pt x="225" y="703"/>
                  </a:lnTo>
                  <a:lnTo>
                    <a:pt x="227" y="705"/>
                  </a:lnTo>
                  <a:lnTo>
                    <a:pt x="227" y="705"/>
                  </a:lnTo>
                  <a:lnTo>
                    <a:pt x="231" y="708"/>
                  </a:lnTo>
                  <a:lnTo>
                    <a:pt x="231" y="709"/>
                  </a:lnTo>
                  <a:lnTo>
                    <a:pt x="232" y="709"/>
                  </a:lnTo>
                  <a:lnTo>
                    <a:pt x="232" y="709"/>
                  </a:lnTo>
                  <a:lnTo>
                    <a:pt x="243" y="718"/>
                  </a:lnTo>
                  <a:lnTo>
                    <a:pt x="243" y="718"/>
                  </a:lnTo>
                  <a:lnTo>
                    <a:pt x="247" y="721"/>
                  </a:lnTo>
                  <a:lnTo>
                    <a:pt x="249" y="722"/>
                  </a:lnTo>
                  <a:lnTo>
                    <a:pt x="249" y="722"/>
                  </a:lnTo>
                  <a:lnTo>
                    <a:pt x="253" y="726"/>
                  </a:lnTo>
                  <a:lnTo>
                    <a:pt x="256" y="727"/>
                  </a:lnTo>
                  <a:lnTo>
                    <a:pt x="256" y="727"/>
                  </a:lnTo>
                  <a:lnTo>
                    <a:pt x="256" y="727"/>
                  </a:lnTo>
                  <a:lnTo>
                    <a:pt x="261" y="730"/>
                  </a:lnTo>
                  <a:lnTo>
                    <a:pt x="264" y="731"/>
                  </a:lnTo>
                  <a:lnTo>
                    <a:pt x="264" y="731"/>
                  </a:lnTo>
                  <a:lnTo>
                    <a:pt x="267" y="733"/>
                  </a:lnTo>
                  <a:lnTo>
                    <a:pt x="270" y="735"/>
                  </a:lnTo>
                  <a:lnTo>
                    <a:pt x="270" y="735"/>
                  </a:lnTo>
                  <a:lnTo>
                    <a:pt x="275" y="739"/>
                  </a:lnTo>
                  <a:lnTo>
                    <a:pt x="278" y="740"/>
                  </a:lnTo>
                  <a:lnTo>
                    <a:pt x="281" y="742"/>
                  </a:lnTo>
                  <a:lnTo>
                    <a:pt x="285" y="744"/>
                  </a:lnTo>
                  <a:lnTo>
                    <a:pt x="289" y="746"/>
                  </a:lnTo>
                  <a:lnTo>
                    <a:pt x="293" y="747"/>
                  </a:lnTo>
                  <a:lnTo>
                    <a:pt x="296" y="749"/>
                  </a:lnTo>
                  <a:lnTo>
                    <a:pt x="296" y="749"/>
                  </a:lnTo>
                  <a:lnTo>
                    <a:pt x="300" y="752"/>
                  </a:lnTo>
                  <a:lnTo>
                    <a:pt x="304" y="753"/>
                  </a:lnTo>
                  <a:lnTo>
                    <a:pt x="304" y="753"/>
                  </a:lnTo>
                  <a:lnTo>
                    <a:pt x="308" y="755"/>
                  </a:lnTo>
                  <a:lnTo>
                    <a:pt x="310" y="756"/>
                  </a:lnTo>
                  <a:lnTo>
                    <a:pt x="310" y="756"/>
                  </a:lnTo>
                  <a:lnTo>
                    <a:pt x="316" y="758"/>
                  </a:lnTo>
                  <a:lnTo>
                    <a:pt x="319" y="759"/>
                  </a:lnTo>
                  <a:lnTo>
                    <a:pt x="319" y="759"/>
                  </a:lnTo>
                  <a:lnTo>
                    <a:pt x="323" y="761"/>
                  </a:lnTo>
                  <a:lnTo>
                    <a:pt x="326" y="761"/>
                  </a:lnTo>
                  <a:lnTo>
                    <a:pt x="326" y="761"/>
                  </a:lnTo>
                  <a:lnTo>
                    <a:pt x="332" y="764"/>
                  </a:lnTo>
                  <a:lnTo>
                    <a:pt x="334" y="765"/>
                  </a:lnTo>
                  <a:lnTo>
                    <a:pt x="334" y="765"/>
                  </a:lnTo>
                  <a:lnTo>
                    <a:pt x="340" y="767"/>
                  </a:lnTo>
                  <a:lnTo>
                    <a:pt x="342" y="767"/>
                  </a:lnTo>
                  <a:lnTo>
                    <a:pt x="342" y="767"/>
                  </a:lnTo>
                  <a:lnTo>
                    <a:pt x="348" y="769"/>
                  </a:lnTo>
                  <a:lnTo>
                    <a:pt x="351" y="769"/>
                  </a:lnTo>
                  <a:lnTo>
                    <a:pt x="351" y="769"/>
                  </a:lnTo>
                  <a:lnTo>
                    <a:pt x="356" y="771"/>
                  </a:lnTo>
                  <a:lnTo>
                    <a:pt x="358" y="771"/>
                  </a:lnTo>
                  <a:lnTo>
                    <a:pt x="358" y="771"/>
                  </a:lnTo>
                  <a:lnTo>
                    <a:pt x="365" y="773"/>
                  </a:lnTo>
                  <a:lnTo>
                    <a:pt x="366" y="773"/>
                  </a:lnTo>
                  <a:lnTo>
                    <a:pt x="366" y="773"/>
                  </a:lnTo>
                  <a:lnTo>
                    <a:pt x="372" y="775"/>
                  </a:lnTo>
                  <a:lnTo>
                    <a:pt x="374" y="775"/>
                  </a:lnTo>
                  <a:lnTo>
                    <a:pt x="374" y="775"/>
                  </a:lnTo>
                  <a:lnTo>
                    <a:pt x="382" y="777"/>
                  </a:lnTo>
                  <a:lnTo>
                    <a:pt x="383" y="777"/>
                  </a:lnTo>
                  <a:lnTo>
                    <a:pt x="383" y="777"/>
                  </a:lnTo>
                  <a:lnTo>
                    <a:pt x="390" y="778"/>
                  </a:lnTo>
                  <a:lnTo>
                    <a:pt x="391" y="779"/>
                  </a:lnTo>
                  <a:lnTo>
                    <a:pt x="391" y="779"/>
                  </a:lnTo>
                  <a:lnTo>
                    <a:pt x="398" y="780"/>
                  </a:lnTo>
                  <a:lnTo>
                    <a:pt x="399" y="780"/>
                  </a:lnTo>
                  <a:lnTo>
                    <a:pt x="399" y="780"/>
                  </a:lnTo>
                  <a:lnTo>
                    <a:pt x="407" y="780"/>
                  </a:lnTo>
                  <a:lnTo>
                    <a:pt x="407" y="781"/>
                  </a:lnTo>
                  <a:lnTo>
                    <a:pt x="408" y="781"/>
                  </a:lnTo>
                  <a:lnTo>
                    <a:pt x="408" y="781"/>
                  </a:lnTo>
                  <a:lnTo>
                    <a:pt x="416" y="781"/>
                  </a:lnTo>
                  <a:lnTo>
                    <a:pt x="417" y="781"/>
                  </a:lnTo>
                  <a:lnTo>
                    <a:pt x="417" y="781"/>
                  </a:lnTo>
                  <a:lnTo>
                    <a:pt x="433" y="782"/>
                  </a:lnTo>
                  <a:lnTo>
                    <a:pt x="434" y="782"/>
                  </a:lnTo>
                  <a:lnTo>
                    <a:pt x="434" y="782"/>
                  </a:lnTo>
                  <a:lnTo>
                    <a:pt x="443" y="782"/>
                  </a:lnTo>
                  <a:lnTo>
                    <a:pt x="443" y="782"/>
                  </a:lnTo>
                  <a:lnTo>
                    <a:pt x="449" y="782"/>
                  </a:lnTo>
                  <a:lnTo>
                    <a:pt x="449" y="782"/>
                  </a:lnTo>
                  <a:lnTo>
                    <a:pt x="449" y="782"/>
                  </a:lnTo>
                  <a:lnTo>
                    <a:pt x="449" y="782"/>
                  </a:lnTo>
                  <a:lnTo>
                    <a:pt x="453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5" y="782"/>
                  </a:lnTo>
                  <a:lnTo>
                    <a:pt x="455" y="782"/>
                  </a:lnTo>
                  <a:lnTo>
                    <a:pt x="455" y="782"/>
                  </a:lnTo>
                  <a:lnTo>
                    <a:pt x="455" y="782"/>
                  </a:lnTo>
                  <a:lnTo>
                    <a:pt x="455" y="782"/>
                  </a:lnTo>
                  <a:lnTo>
                    <a:pt x="456" y="782"/>
                  </a:lnTo>
                  <a:lnTo>
                    <a:pt x="456" y="782"/>
                  </a:lnTo>
                  <a:lnTo>
                    <a:pt x="456" y="782"/>
                  </a:lnTo>
                  <a:lnTo>
                    <a:pt x="456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71" y="781"/>
                  </a:lnTo>
                  <a:lnTo>
                    <a:pt x="471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3" y="781"/>
                  </a:lnTo>
                  <a:lnTo>
                    <a:pt x="473" y="781"/>
                  </a:lnTo>
                  <a:lnTo>
                    <a:pt x="473" y="781"/>
                  </a:lnTo>
                  <a:lnTo>
                    <a:pt x="478" y="781"/>
                  </a:lnTo>
                  <a:lnTo>
                    <a:pt x="478" y="781"/>
                  </a:lnTo>
                  <a:lnTo>
                    <a:pt x="478" y="781"/>
                  </a:lnTo>
                  <a:lnTo>
                    <a:pt x="478" y="781"/>
                  </a:lnTo>
                  <a:lnTo>
                    <a:pt x="485" y="780"/>
                  </a:lnTo>
                  <a:lnTo>
                    <a:pt x="486" y="780"/>
                  </a:lnTo>
                  <a:lnTo>
                    <a:pt x="486" y="780"/>
                  </a:lnTo>
                  <a:lnTo>
                    <a:pt x="494" y="779"/>
                  </a:lnTo>
                  <a:lnTo>
                    <a:pt x="495" y="779"/>
                  </a:lnTo>
                  <a:lnTo>
                    <a:pt x="495" y="778"/>
                  </a:lnTo>
                  <a:lnTo>
                    <a:pt x="495" y="778"/>
                  </a:lnTo>
                  <a:lnTo>
                    <a:pt x="503" y="777"/>
                  </a:lnTo>
                  <a:lnTo>
                    <a:pt x="504" y="777"/>
                  </a:lnTo>
                  <a:lnTo>
                    <a:pt x="504" y="777"/>
                  </a:lnTo>
                  <a:lnTo>
                    <a:pt x="510" y="775"/>
                  </a:lnTo>
                  <a:lnTo>
                    <a:pt x="512" y="775"/>
                  </a:lnTo>
                  <a:lnTo>
                    <a:pt x="512" y="775"/>
                  </a:lnTo>
                  <a:lnTo>
                    <a:pt x="519" y="773"/>
                  </a:lnTo>
                  <a:lnTo>
                    <a:pt x="520" y="773"/>
                  </a:lnTo>
                  <a:lnTo>
                    <a:pt x="520" y="773"/>
                  </a:lnTo>
                  <a:lnTo>
                    <a:pt x="528" y="771"/>
                  </a:lnTo>
                  <a:lnTo>
                    <a:pt x="529" y="771"/>
                  </a:lnTo>
                  <a:lnTo>
                    <a:pt x="529" y="771"/>
                  </a:lnTo>
                  <a:lnTo>
                    <a:pt x="535" y="769"/>
                  </a:lnTo>
                  <a:lnTo>
                    <a:pt x="537" y="769"/>
                  </a:lnTo>
                  <a:lnTo>
                    <a:pt x="537" y="769"/>
                  </a:lnTo>
                  <a:lnTo>
                    <a:pt x="543" y="767"/>
                  </a:lnTo>
                  <a:lnTo>
                    <a:pt x="545" y="767"/>
                  </a:lnTo>
                  <a:lnTo>
                    <a:pt x="545" y="767"/>
                  </a:lnTo>
                  <a:lnTo>
                    <a:pt x="551" y="765"/>
                  </a:lnTo>
                  <a:lnTo>
                    <a:pt x="553" y="764"/>
                  </a:lnTo>
                  <a:lnTo>
                    <a:pt x="553" y="764"/>
                  </a:lnTo>
                  <a:lnTo>
                    <a:pt x="559" y="761"/>
                  </a:lnTo>
                  <a:lnTo>
                    <a:pt x="560" y="761"/>
                  </a:lnTo>
                  <a:lnTo>
                    <a:pt x="560" y="761"/>
                  </a:lnTo>
                  <a:lnTo>
                    <a:pt x="567" y="759"/>
                  </a:lnTo>
                  <a:lnTo>
                    <a:pt x="569" y="758"/>
                  </a:lnTo>
                  <a:lnTo>
                    <a:pt x="569" y="758"/>
                  </a:lnTo>
                  <a:lnTo>
                    <a:pt x="574" y="756"/>
                  </a:lnTo>
                  <a:lnTo>
                    <a:pt x="576" y="755"/>
                  </a:lnTo>
                  <a:lnTo>
                    <a:pt x="576" y="755"/>
                  </a:lnTo>
                  <a:lnTo>
                    <a:pt x="582" y="753"/>
                  </a:lnTo>
                  <a:lnTo>
                    <a:pt x="584" y="752"/>
                  </a:lnTo>
                  <a:lnTo>
                    <a:pt x="584" y="752"/>
                  </a:lnTo>
                  <a:lnTo>
                    <a:pt x="589" y="749"/>
                  </a:lnTo>
                  <a:lnTo>
                    <a:pt x="592" y="748"/>
                  </a:lnTo>
                  <a:lnTo>
                    <a:pt x="592" y="748"/>
                  </a:lnTo>
                  <a:lnTo>
                    <a:pt x="597" y="745"/>
                  </a:lnTo>
                  <a:lnTo>
                    <a:pt x="599" y="744"/>
                  </a:lnTo>
                  <a:lnTo>
                    <a:pt x="599" y="744"/>
                  </a:lnTo>
                  <a:lnTo>
                    <a:pt x="604" y="742"/>
                  </a:lnTo>
                  <a:lnTo>
                    <a:pt x="606" y="741"/>
                  </a:lnTo>
                  <a:lnTo>
                    <a:pt x="606" y="741"/>
                  </a:lnTo>
                  <a:lnTo>
                    <a:pt x="611" y="737"/>
                  </a:lnTo>
                  <a:lnTo>
                    <a:pt x="614" y="736"/>
                  </a:lnTo>
                  <a:lnTo>
                    <a:pt x="614" y="736"/>
                  </a:lnTo>
                  <a:lnTo>
                    <a:pt x="619" y="733"/>
                  </a:lnTo>
                  <a:lnTo>
                    <a:pt x="621" y="732"/>
                  </a:lnTo>
                  <a:lnTo>
                    <a:pt x="621" y="732"/>
                  </a:lnTo>
                  <a:lnTo>
                    <a:pt x="625" y="729"/>
                  </a:lnTo>
                  <a:lnTo>
                    <a:pt x="628" y="728"/>
                  </a:lnTo>
                  <a:lnTo>
                    <a:pt x="632" y="724"/>
                  </a:lnTo>
                  <a:lnTo>
                    <a:pt x="635" y="723"/>
                  </a:lnTo>
                  <a:lnTo>
                    <a:pt x="635" y="723"/>
                  </a:lnTo>
                  <a:lnTo>
                    <a:pt x="638" y="720"/>
                  </a:lnTo>
                  <a:lnTo>
                    <a:pt x="642" y="718"/>
                  </a:lnTo>
                  <a:lnTo>
                    <a:pt x="642" y="718"/>
                  </a:lnTo>
                  <a:lnTo>
                    <a:pt x="646" y="715"/>
                  </a:lnTo>
                  <a:lnTo>
                    <a:pt x="648" y="714"/>
                  </a:lnTo>
                  <a:lnTo>
                    <a:pt x="648" y="714"/>
                  </a:lnTo>
                  <a:lnTo>
                    <a:pt x="651" y="710"/>
                  </a:lnTo>
                  <a:lnTo>
                    <a:pt x="655" y="708"/>
                  </a:lnTo>
                  <a:lnTo>
                    <a:pt x="655" y="708"/>
                  </a:lnTo>
                  <a:lnTo>
                    <a:pt x="659" y="705"/>
                  </a:lnTo>
                  <a:lnTo>
                    <a:pt x="661" y="703"/>
                  </a:lnTo>
                  <a:lnTo>
                    <a:pt x="664" y="701"/>
                  </a:lnTo>
                  <a:lnTo>
                    <a:pt x="668" y="697"/>
                  </a:lnTo>
                  <a:lnTo>
                    <a:pt x="668" y="697"/>
                  </a:lnTo>
                  <a:lnTo>
                    <a:pt x="671" y="694"/>
                  </a:lnTo>
                  <a:lnTo>
                    <a:pt x="671" y="694"/>
                  </a:lnTo>
                  <a:lnTo>
                    <a:pt x="671" y="694"/>
                  </a:lnTo>
                  <a:lnTo>
                    <a:pt x="681" y="685"/>
                  </a:lnTo>
                  <a:lnTo>
                    <a:pt x="682" y="684"/>
                  </a:lnTo>
                  <a:lnTo>
                    <a:pt x="682" y="684"/>
                  </a:lnTo>
                  <a:lnTo>
                    <a:pt x="682" y="684"/>
                  </a:lnTo>
                  <a:lnTo>
                    <a:pt x="682" y="684"/>
                  </a:lnTo>
                  <a:lnTo>
                    <a:pt x="682" y="684"/>
                  </a:lnTo>
                  <a:lnTo>
                    <a:pt x="683" y="683"/>
                  </a:lnTo>
                  <a:lnTo>
                    <a:pt x="685" y="681"/>
                  </a:lnTo>
                  <a:lnTo>
                    <a:pt x="685" y="681"/>
                  </a:lnTo>
                  <a:lnTo>
                    <a:pt x="686" y="680"/>
                  </a:lnTo>
                  <a:lnTo>
                    <a:pt x="686" y="680"/>
                  </a:lnTo>
                  <a:lnTo>
                    <a:pt x="688" y="678"/>
                  </a:lnTo>
                  <a:lnTo>
                    <a:pt x="688" y="678"/>
                  </a:lnTo>
                  <a:lnTo>
                    <a:pt x="688" y="678"/>
                  </a:lnTo>
                  <a:lnTo>
                    <a:pt x="688" y="677"/>
                  </a:lnTo>
                  <a:lnTo>
                    <a:pt x="690" y="676"/>
                  </a:lnTo>
                  <a:lnTo>
                    <a:pt x="690" y="676"/>
                  </a:lnTo>
                  <a:lnTo>
                    <a:pt x="690" y="676"/>
                  </a:lnTo>
                  <a:lnTo>
                    <a:pt x="695" y="671"/>
                  </a:lnTo>
                  <a:lnTo>
                    <a:pt x="695" y="670"/>
                  </a:lnTo>
                  <a:lnTo>
                    <a:pt x="696" y="670"/>
                  </a:lnTo>
                  <a:lnTo>
                    <a:pt x="696" y="670"/>
                  </a:lnTo>
                  <a:lnTo>
                    <a:pt x="706" y="658"/>
                  </a:lnTo>
                  <a:lnTo>
                    <a:pt x="715" y="646"/>
                  </a:lnTo>
                  <a:lnTo>
                    <a:pt x="724" y="634"/>
                  </a:lnTo>
                  <a:lnTo>
                    <a:pt x="733" y="621"/>
                  </a:lnTo>
                  <a:lnTo>
                    <a:pt x="740" y="608"/>
                  </a:lnTo>
                  <a:lnTo>
                    <a:pt x="748" y="594"/>
                  </a:lnTo>
                  <a:lnTo>
                    <a:pt x="754" y="580"/>
                  </a:lnTo>
                  <a:lnTo>
                    <a:pt x="760" y="566"/>
                  </a:lnTo>
                  <a:lnTo>
                    <a:pt x="765" y="551"/>
                  </a:lnTo>
                  <a:lnTo>
                    <a:pt x="771" y="536"/>
                  </a:lnTo>
                  <a:lnTo>
                    <a:pt x="774" y="520"/>
                  </a:lnTo>
                  <a:lnTo>
                    <a:pt x="778" y="505"/>
                  </a:lnTo>
                  <a:lnTo>
                    <a:pt x="780" y="490"/>
                  </a:lnTo>
                  <a:lnTo>
                    <a:pt x="783" y="474"/>
                  </a:lnTo>
                  <a:lnTo>
                    <a:pt x="784" y="457"/>
                  </a:lnTo>
                  <a:lnTo>
                    <a:pt x="784" y="441"/>
                  </a:lnTo>
                  <a:lnTo>
                    <a:pt x="784" y="441"/>
                  </a:lnTo>
                  <a:lnTo>
                    <a:pt x="784" y="423"/>
                  </a:lnTo>
                  <a:lnTo>
                    <a:pt x="783" y="406"/>
                  </a:lnTo>
                  <a:lnTo>
                    <a:pt x="780" y="389"/>
                  </a:lnTo>
                  <a:lnTo>
                    <a:pt x="777" y="372"/>
                  </a:lnTo>
                  <a:lnTo>
                    <a:pt x="773" y="355"/>
                  </a:lnTo>
                  <a:lnTo>
                    <a:pt x="769" y="339"/>
                  </a:lnTo>
                  <a:lnTo>
                    <a:pt x="763" y="324"/>
                  </a:lnTo>
                  <a:lnTo>
                    <a:pt x="757" y="308"/>
                  </a:lnTo>
                  <a:lnTo>
                    <a:pt x="750" y="292"/>
                  </a:lnTo>
                  <a:lnTo>
                    <a:pt x="742" y="278"/>
                  </a:lnTo>
                  <a:lnTo>
                    <a:pt x="735" y="264"/>
                  </a:lnTo>
                  <a:lnTo>
                    <a:pt x="725" y="250"/>
                  </a:lnTo>
                  <a:lnTo>
                    <a:pt x="716" y="237"/>
                  </a:lnTo>
                  <a:lnTo>
                    <a:pt x="706" y="224"/>
                  </a:lnTo>
                  <a:lnTo>
                    <a:pt x="695" y="211"/>
                  </a:lnTo>
                  <a:lnTo>
                    <a:pt x="684" y="199"/>
                  </a:lnTo>
                  <a:lnTo>
                    <a:pt x="672" y="188"/>
                  </a:lnTo>
                  <a:lnTo>
                    <a:pt x="660" y="177"/>
                  </a:lnTo>
                  <a:lnTo>
                    <a:pt x="647" y="167"/>
                  </a:lnTo>
                  <a:lnTo>
                    <a:pt x="633" y="158"/>
                  </a:lnTo>
                  <a:lnTo>
                    <a:pt x="620" y="149"/>
                  </a:lnTo>
                  <a:lnTo>
                    <a:pt x="606" y="140"/>
                  </a:lnTo>
                  <a:lnTo>
                    <a:pt x="591" y="133"/>
                  </a:lnTo>
                  <a:lnTo>
                    <a:pt x="575" y="126"/>
                  </a:lnTo>
                  <a:lnTo>
                    <a:pt x="560" y="120"/>
                  </a:lnTo>
                  <a:lnTo>
                    <a:pt x="544" y="114"/>
                  </a:lnTo>
                  <a:lnTo>
                    <a:pt x="528" y="110"/>
                  </a:lnTo>
                  <a:lnTo>
                    <a:pt x="511" y="107"/>
                  </a:lnTo>
                  <a:lnTo>
                    <a:pt x="495" y="103"/>
                  </a:lnTo>
                  <a:lnTo>
                    <a:pt x="478" y="101"/>
                  </a:lnTo>
                  <a:lnTo>
                    <a:pt x="460" y="100"/>
                  </a:lnTo>
                  <a:lnTo>
                    <a:pt x="443" y="99"/>
                  </a:lnTo>
                  <a:lnTo>
                    <a:pt x="443" y="99"/>
                  </a:lnTo>
                  <a:lnTo>
                    <a:pt x="424" y="100"/>
                  </a:lnTo>
                  <a:lnTo>
                    <a:pt x="407" y="101"/>
                  </a:lnTo>
                  <a:lnTo>
                    <a:pt x="391" y="103"/>
                  </a:lnTo>
                  <a:lnTo>
                    <a:pt x="373" y="107"/>
                  </a:lnTo>
                  <a:lnTo>
                    <a:pt x="357" y="110"/>
                  </a:lnTo>
                  <a:lnTo>
                    <a:pt x="341" y="114"/>
                  </a:lnTo>
                  <a:lnTo>
                    <a:pt x="326" y="120"/>
                  </a:lnTo>
                  <a:lnTo>
                    <a:pt x="309" y="126"/>
                  </a:lnTo>
                  <a:lnTo>
                    <a:pt x="294" y="133"/>
                  </a:lnTo>
                  <a:lnTo>
                    <a:pt x="280" y="140"/>
                  </a:lnTo>
                  <a:lnTo>
                    <a:pt x="266" y="149"/>
                  </a:lnTo>
                  <a:lnTo>
                    <a:pt x="252" y="158"/>
                  </a:lnTo>
                  <a:lnTo>
                    <a:pt x="238" y="167"/>
                  </a:lnTo>
                  <a:lnTo>
                    <a:pt x="226" y="177"/>
                  </a:lnTo>
                  <a:lnTo>
                    <a:pt x="213" y="188"/>
                  </a:lnTo>
                  <a:lnTo>
                    <a:pt x="201" y="199"/>
                  </a:lnTo>
                  <a:lnTo>
                    <a:pt x="190" y="211"/>
                  </a:lnTo>
                  <a:lnTo>
                    <a:pt x="179" y="224"/>
                  </a:lnTo>
                  <a:lnTo>
                    <a:pt x="169" y="237"/>
                  </a:lnTo>
                  <a:lnTo>
                    <a:pt x="160" y="250"/>
                  </a:lnTo>
                  <a:lnTo>
                    <a:pt x="151" y="264"/>
                  </a:lnTo>
                  <a:lnTo>
                    <a:pt x="142" y="278"/>
                  </a:lnTo>
                  <a:lnTo>
                    <a:pt x="135" y="292"/>
                  </a:lnTo>
                  <a:lnTo>
                    <a:pt x="128" y="308"/>
                  </a:lnTo>
                  <a:lnTo>
                    <a:pt x="122" y="324"/>
                  </a:lnTo>
                  <a:lnTo>
                    <a:pt x="116" y="339"/>
                  </a:lnTo>
                  <a:lnTo>
                    <a:pt x="112" y="355"/>
                  </a:lnTo>
                  <a:lnTo>
                    <a:pt x="109" y="372"/>
                  </a:lnTo>
                  <a:lnTo>
                    <a:pt x="105" y="389"/>
                  </a:lnTo>
                  <a:lnTo>
                    <a:pt x="103" y="406"/>
                  </a:lnTo>
                  <a:lnTo>
                    <a:pt x="102" y="423"/>
                  </a:lnTo>
                  <a:lnTo>
                    <a:pt x="101" y="441"/>
                  </a:lnTo>
                  <a:lnTo>
                    <a:pt x="101" y="441"/>
                  </a:lnTo>
                  <a:lnTo>
                    <a:pt x="102" y="460"/>
                  </a:lnTo>
                  <a:lnTo>
                    <a:pt x="103" y="478"/>
                  </a:lnTo>
                  <a:lnTo>
                    <a:pt x="105" y="496"/>
                  </a:lnTo>
                  <a:lnTo>
                    <a:pt x="110" y="515"/>
                  </a:lnTo>
                  <a:lnTo>
                    <a:pt x="114" y="532"/>
                  </a:lnTo>
                  <a:lnTo>
                    <a:pt x="119" y="550"/>
                  </a:lnTo>
                  <a:lnTo>
                    <a:pt x="125" y="567"/>
                  </a:lnTo>
                  <a:lnTo>
                    <a:pt x="132" y="583"/>
                  </a:lnTo>
                  <a:lnTo>
                    <a:pt x="140" y="600"/>
                  </a:lnTo>
                  <a:lnTo>
                    <a:pt x="149" y="615"/>
                  </a:lnTo>
                  <a:lnTo>
                    <a:pt x="158" y="630"/>
                  </a:lnTo>
                  <a:lnTo>
                    <a:pt x="168" y="644"/>
                  </a:lnTo>
                  <a:lnTo>
                    <a:pt x="179" y="658"/>
                  </a:lnTo>
                  <a:lnTo>
                    <a:pt x="191" y="671"/>
                  </a:lnTo>
                  <a:lnTo>
                    <a:pt x="203" y="684"/>
                  </a:lnTo>
                  <a:lnTo>
                    <a:pt x="216" y="696"/>
                  </a:lnTo>
                  <a:lnTo>
                    <a:pt x="216" y="69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470817" y="1736141"/>
            <a:ext cx="1151096" cy="1151477"/>
            <a:chOff x="5470817" y="1736141"/>
            <a:chExt cx="1151096" cy="1151477"/>
          </a:xfrm>
        </p:grpSpPr>
        <p:sp>
          <p:nvSpPr>
            <p:cNvPr id="9" name="Freeform 9"/>
            <p:cNvSpPr/>
            <p:nvPr/>
          </p:nvSpPr>
          <p:spPr>
            <a:xfrm>
              <a:off x="5470817" y="1736141"/>
              <a:ext cx="1151096" cy="1151477"/>
            </a:xfrm>
            <a:custGeom>
              <a:rect l="l" t="t" r="r" b="b"/>
              <a:pathLst>
                <a:path w="1482" h="1482">
                  <a:moveTo>
                    <a:pt x="1482" y="742"/>
                  </a:moveTo>
                  <a:lnTo>
                    <a:pt x="1482" y="742"/>
                  </a:lnTo>
                  <a:lnTo>
                    <a:pt x="1481" y="780"/>
                  </a:lnTo>
                  <a:lnTo>
                    <a:pt x="1479" y="818"/>
                  </a:lnTo>
                  <a:lnTo>
                    <a:pt x="1473" y="854"/>
                  </a:lnTo>
                  <a:lnTo>
                    <a:pt x="1467" y="890"/>
                  </a:lnTo>
                  <a:lnTo>
                    <a:pt x="1459" y="926"/>
                  </a:lnTo>
                  <a:lnTo>
                    <a:pt x="1448" y="962"/>
                  </a:lnTo>
                  <a:lnTo>
                    <a:pt x="1437" y="997"/>
                  </a:lnTo>
                  <a:lnTo>
                    <a:pt x="1424" y="1029"/>
                  </a:lnTo>
                  <a:lnTo>
                    <a:pt x="1409" y="1063"/>
                  </a:lnTo>
                  <a:lnTo>
                    <a:pt x="1393" y="1094"/>
                  </a:lnTo>
                  <a:lnTo>
                    <a:pt x="1374" y="1126"/>
                  </a:lnTo>
                  <a:lnTo>
                    <a:pt x="1356" y="1155"/>
                  </a:lnTo>
                  <a:lnTo>
                    <a:pt x="1335" y="1185"/>
                  </a:lnTo>
                  <a:lnTo>
                    <a:pt x="1313" y="1213"/>
                  </a:lnTo>
                  <a:lnTo>
                    <a:pt x="1290" y="1240"/>
                  </a:lnTo>
                  <a:lnTo>
                    <a:pt x="1265" y="1265"/>
                  </a:lnTo>
                  <a:lnTo>
                    <a:pt x="1240" y="1290"/>
                  </a:lnTo>
                  <a:lnTo>
                    <a:pt x="1213" y="1313"/>
                  </a:lnTo>
                  <a:lnTo>
                    <a:pt x="1184" y="1335"/>
                  </a:lnTo>
                  <a:lnTo>
                    <a:pt x="1155" y="1356"/>
                  </a:lnTo>
                  <a:lnTo>
                    <a:pt x="1126" y="1375"/>
                  </a:lnTo>
                  <a:lnTo>
                    <a:pt x="1094" y="1393"/>
                  </a:lnTo>
                  <a:lnTo>
                    <a:pt x="1063" y="1409"/>
                  </a:lnTo>
                  <a:lnTo>
                    <a:pt x="1029" y="1424"/>
                  </a:lnTo>
                  <a:lnTo>
                    <a:pt x="996" y="1437"/>
                  </a:lnTo>
                  <a:lnTo>
                    <a:pt x="962" y="1449"/>
                  </a:lnTo>
                  <a:lnTo>
                    <a:pt x="926" y="1459"/>
                  </a:lnTo>
                  <a:lnTo>
                    <a:pt x="890" y="1467"/>
                  </a:lnTo>
                  <a:lnTo>
                    <a:pt x="854" y="1473"/>
                  </a:lnTo>
                  <a:lnTo>
                    <a:pt x="818" y="1479"/>
                  </a:lnTo>
                  <a:lnTo>
                    <a:pt x="780" y="1481"/>
                  </a:lnTo>
                  <a:lnTo>
                    <a:pt x="742" y="1482"/>
                  </a:lnTo>
                  <a:lnTo>
                    <a:pt x="742" y="1482"/>
                  </a:lnTo>
                  <a:lnTo>
                    <a:pt x="704" y="1481"/>
                  </a:lnTo>
                  <a:lnTo>
                    <a:pt x="666" y="1479"/>
                  </a:lnTo>
                  <a:lnTo>
                    <a:pt x="629" y="1473"/>
                  </a:lnTo>
                  <a:lnTo>
                    <a:pt x="592" y="1467"/>
                  </a:lnTo>
                  <a:lnTo>
                    <a:pt x="556" y="1459"/>
                  </a:lnTo>
                  <a:lnTo>
                    <a:pt x="521" y="1449"/>
                  </a:lnTo>
                  <a:lnTo>
                    <a:pt x="486" y="1437"/>
                  </a:lnTo>
                  <a:lnTo>
                    <a:pt x="453" y="1424"/>
                  </a:lnTo>
                  <a:lnTo>
                    <a:pt x="420" y="1409"/>
                  </a:lnTo>
                  <a:lnTo>
                    <a:pt x="388" y="1393"/>
                  </a:lnTo>
                  <a:lnTo>
                    <a:pt x="357" y="1375"/>
                  </a:lnTo>
                  <a:lnTo>
                    <a:pt x="327" y="1356"/>
                  </a:lnTo>
                  <a:lnTo>
                    <a:pt x="298" y="1335"/>
                  </a:lnTo>
                  <a:lnTo>
                    <a:pt x="270" y="1313"/>
                  </a:lnTo>
                  <a:lnTo>
                    <a:pt x="243" y="1290"/>
                  </a:lnTo>
                  <a:lnTo>
                    <a:pt x="217" y="1265"/>
                  </a:lnTo>
                  <a:lnTo>
                    <a:pt x="193" y="1240"/>
                  </a:lnTo>
                  <a:lnTo>
                    <a:pt x="169" y="1213"/>
                  </a:lnTo>
                  <a:lnTo>
                    <a:pt x="148" y="1185"/>
                  </a:lnTo>
                  <a:lnTo>
                    <a:pt x="127" y="1155"/>
                  </a:lnTo>
                  <a:lnTo>
                    <a:pt x="108" y="1126"/>
                  </a:lnTo>
                  <a:lnTo>
                    <a:pt x="90" y="1094"/>
                  </a:lnTo>
                  <a:lnTo>
                    <a:pt x="74" y="1063"/>
                  </a:lnTo>
                  <a:lnTo>
                    <a:pt x="59" y="1029"/>
                  </a:lnTo>
                  <a:lnTo>
                    <a:pt x="46" y="997"/>
                  </a:lnTo>
                  <a:lnTo>
                    <a:pt x="34" y="962"/>
                  </a:lnTo>
                  <a:lnTo>
                    <a:pt x="24" y="926"/>
                  </a:lnTo>
                  <a:lnTo>
                    <a:pt x="15" y="890"/>
                  </a:lnTo>
                  <a:lnTo>
                    <a:pt x="9" y="854"/>
                  </a:lnTo>
                  <a:lnTo>
                    <a:pt x="4" y="818"/>
                  </a:lnTo>
                  <a:lnTo>
                    <a:pt x="1" y="780"/>
                  </a:lnTo>
                  <a:lnTo>
                    <a:pt x="0" y="742"/>
                  </a:lnTo>
                  <a:lnTo>
                    <a:pt x="0" y="742"/>
                  </a:lnTo>
                  <a:lnTo>
                    <a:pt x="1" y="704"/>
                  </a:lnTo>
                  <a:lnTo>
                    <a:pt x="4" y="666"/>
                  </a:lnTo>
                  <a:lnTo>
                    <a:pt x="9" y="629"/>
                  </a:lnTo>
                  <a:lnTo>
                    <a:pt x="15" y="592"/>
                  </a:lnTo>
                  <a:lnTo>
                    <a:pt x="24" y="556"/>
                  </a:lnTo>
                  <a:lnTo>
                    <a:pt x="34" y="521"/>
                  </a:lnTo>
                  <a:lnTo>
                    <a:pt x="46" y="486"/>
                  </a:lnTo>
                  <a:lnTo>
                    <a:pt x="59" y="453"/>
                  </a:lnTo>
                  <a:lnTo>
                    <a:pt x="74" y="420"/>
                  </a:lnTo>
                  <a:lnTo>
                    <a:pt x="90" y="389"/>
                  </a:lnTo>
                  <a:lnTo>
                    <a:pt x="108" y="357"/>
                  </a:lnTo>
                  <a:lnTo>
                    <a:pt x="127" y="327"/>
                  </a:lnTo>
                  <a:lnTo>
                    <a:pt x="148" y="299"/>
                  </a:lnTo>
                  <a:lnTo>
                    <a:pt x="169" y="270"/>
                  </a:lnTo>
                  <a:lnTo>
                    <a:pt x="193" y="243"/>
                  </a:lnTo>
                  <a:lnTo>
                    <a:pt x="217" y="217"/>
                  </a:lnTo>
                  <a:lnTo>
                    <a:pt x="243" y="193"/>
                  </a:lnTo>
                  <a:lnTo>
                    <a:pt x="270" y="169"/>
                  </a:lnTo>
                  <a:lnTo>
                    <a:pt x="298" y="148"/>
                  </a:lnTo>
                  <a:lnTo>
                    <a:pt x="327" y="127"/>
                  </a:lnTo>
                  <a:lnTo>
                    <a:pt x="357" y="107"/>
                  </a:lnTo>
                  <a:lnTo>
                    <a:pt x="388" y="90"/>
                  </a:lnTo>
                  <a:lnTo>
                    <a:pt x="420" y="74"/>
                  </a:lnTo>
                  <a:lnTo>
                    <a:pt x="453" y="59"/>
                  </a:lnTo>
                  <a:lnTo>
                    <a:pt x="486" y="46"/>
                  </a:lnTo>
                  <a:lnTo>
                    <a:pt x="521" y="34"/>
                  </a:lnTo>
                  <a:lnTo>
                    <a:pt x="556" y="24"/>
                  </a:lnTo>
                  <a:lnTo>
                    <a:pt x="592" y="15"/>
                  </a:lnTo>
                  <a:lnTo>
                    <a:pt x="629" y="9"/>
                  </a:lnTo>
                  <a:lnTo>
                    <a:pt x="666" y="4"/>
                  </a:lnTo>
                  <a:lnTo>
                    <a:pt x="704" y="1"/>
                  </a:lnTo>
                  <a:lnTo>
                    <a:pt x="742" y="0"/>
                  </a:lnTo>
                  <a:lnTo>
                    <a:pt x="742" y="0"/>
                  </a:lnTo>
                  <a:lnTo>
                    <a:pt x="780" y="1"/>
                  </a:lnTo>
                  <a:lnTo>
                    <a:pt x="818" y="4"/>
                  </a:lnTo>
                  <a:lnTo>
                    <a:pt x="854" y="9"/>
                  </a:lnTo>
                  <a:lnTo>
                    <a:pt x="890" y="15"/>
                  </a:lnTo>
                  <a:lnTo>
                    <a:pt x="926" y="24"/>
                  </a:lnTo>
                  <a:lnTo>
                    <a:pt x="962" y="34"/>
                  </a:lnTo>
                  <a:lnTo>
                    <a:pt x="996" y="46"/>
                  </a:lnTo>
                  <a:lnTo>
                    <a:pt x="1029" y="59"/>
                  </a:lnTo>
                  <a:lnTo>
                    <a:pt x="1063" y="74"/>
                  </a:lnTo>
                  <a:lnTo>
                    <a:pt x="1094" y="90"/>
                  </a:lnTo>
                  <a:lnTo>
                    <a:pt x="1126" y="107"/>
                  </a:lnTo>
                  <a:lnTo>
                    <a:pt x="1155" y="127"/>
                  </a:lnTo>
                  <a:lnTo>
                    <a:pt x="1184" y="148"/>
                  </a:lnTo>
                  <a:lnTo>
                    <a:pt x="1213" y="169"/>
                  </a:lnTo>
                  <a:lnTo>
                    <a:pt x="1240" y="193"/>
                  </a:lnTo>
                  <a:lnTo>
                    <a:pt x="1265" y="217"/>
                  </a:lnTo>
                  <a:lnTo>
                    <a:pt x="1290" y="243"/>
                  </a:lnTo>
                  <a:lnTo>
                    <a:pt x="1313" y="270"/>
                  </a:lnTo>
                  <a:lnTo>
                    <a:pt x="1335" y="299"/>
                  </a:lnTo>
                  <a:lnTo>
                    <a:pt x="1356" y="327"/>
                  </a:lnTo>
                  <a:lnTo>
                    <a:pt x="1374" y="357"/>
                  </a:lnTo>
                  <a:lnTo>
                    <a:pt x="1393" y="389"/>
                  </a:lnTo>
                  <a:lnTo>
                    <a:pt x="1409" y="420"/>
                  </a:lnTo>
                  <a:lnTo>
                    <a:pt x="1424" y="453"/>
                  </a:lnTo>
                  <a:lnTo>
                    <a:pt x="1437" y="486"/>
                  </a:lnTo>
                  <a:lnTo>
                    <a:pt x="1448" y="521"/>
                  </a:lnTo>
                  <a:lnTo>
                    <a:pt x="1459" y="556"/>
                  </a:lnTo>
                  <a:lnTo>
                    <a:pt x="1467" y="592"/>
                  </a:lnTo>
                  <a:lnTo>
                    <a:pt x="1473" y="629"/>
                  </a:lnTo>
                  <a:lnTo>
                    <a:pt x="1479" y="666"/>
                  </a:lnTo>
                  <a:lnTo>
                    <a:pt x="1481" y="704"/>
                  </a:lnTo>
                  <a:lnTo>
                    <a:pt x="1482" y="742"/>
                  </a:lnTo>
                  <a:lnTo>
                    <a:pt x="1482" y="74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699131" y="1945881"/>
              <a:ext cx="689705" cy="826675"/>
            </a:xfrm>
            <a:custGeom>
              <a:rect l="l" t="t" r="r" b="b"/>
              <a:pathLst>
                <a:path w="889" h="1065">
                  <a:moveTo>
                    <a:pt x="455" y="403"/>
                  </a:moveTo>
                  <a:lnTo>
                    <a:pt x="455" y="403"/>
                  </a:lnTo>
                  <a:lnTo>
                    <a:pt x="479" y="403"/>
                  </a:lnTo>
                  <a:lnTo>
                    <a:pt x="502" y="406"/>
                  </a:lnTo>
                  <a:lnTo>
                    <a:pt x="525" y="410"/>
                  </a:lnTo>
                  <a:lnTo>
                    <a:pt x="547" y="415"/>
                  </a:lnTo>
                  <a:lnTo>
                    <a:pt x="568" y="423"/>
                  </a:lnTo>
                  <a:lnTo>
                    <a:pt x="589" y="431"/>
                  </a:lnTo>
                  <a:lnTo>
                    <a:pt x="609" y="440"/>
                  </a:lnTo>
                  <a:lnTo>
                    <a:pt x="629" y="452"/>
                  </a:lnTo>
                  <a:lnTo>
                    <a:pt x="629" y="363"/>
                  </a:lnTo>
                  <a:lnTo>
                    <a:pt x="583" y="363"/>
                  </a:lnTo>
                  <a:lnTo>
                    <a:pt x="568" y="343"/>
                  </a:lnTo>
                  <a:lnTo>
                    <a:pt x="819" y="0"/>
                  </a:lnTo>
                  <a:lnTo>
                    <a:pt x="889" y="0"/>
                  </a:lnTo>
                  <a:lnTo>
                    <a:pt x="641" y="332"/>
                  </a:lnTo>
                  <a:lnTo>
                    <a:pt x="644" y="332"/>
                  </a:lnTo>
                  <a:lnTo>
                    <a:pt x="659" y="332"/>
                  </a:lnTo>
                  <a:lnTo>
                    <a:pt x="659" y="348"/>
                  </a:lnTo>
                  <a:lnTo>
                    <a:pt x="659" y="473"/>
                  </a:lnTo>
                  <a:lnTo>
                    <a:pt x="659" y="473"/>
                  </a:lnTo>
                  <a:lnTo>
                    <a:pt x="674" y="486"/>
                  </a:lnTo>
                  <a:lnTo>
                    <a:pt x="690" y="500"/>
                  </a:lnTo>
                  <a:lnTo>
                    <a:pt x="690" y="500"/>
                  </a:lnTo>
                  <a:lnTo>
                    <a:pt x="700" y="512"/>
                  </a:lnTo>
                  <a:lnTo>
                    <a:pt x="711" y="524"/>
                  </a:lnTo>
                  <a:lnTo>
                    <a:pt x="721" y="536"/>
                  </a:lnTo>
                  <a:lnTo>
                    <a:pt x="730" y="549"/>
                  </a:lnTo>
                  <a:lnTo>
                    <a:pt x="738" y="563"/>
                  </a:lnTo>
                  <a:lnTo>
                    <a:pt x="747" y="576"/>
                  </a:lnTo>
                  <a:lnTo>
                    <a:pt x="754" y="591"/>
                  </a:lnTo>
                  <a:lnTo>
                    <a:pt x="761" y="605"/>
                  </a:lnTo>
                  <a:lnTo>
                    <a:pt x="767" y="620"/>
                  </a:lnTo>
                  <a:lnTo>
                    <a:pt x="772" y="635"/>
                  </a:lnTo>
                  <a:lnTo>
                    <a:pt x="776" y="652"/>
                  </a:lnTo>
                  <a:lnTo>
                    <a:pt x="780" y="667"/>
                  </a:lnTo>
                  <a:lnTo>
                    <a:pt x="783" y="683"/>
                  </a:lnTo>
                  <a:lnTo>
                    <a:pt x="785" y="701"/>
                  </a:lnTo>
                  <a:lnTo>
                    <a:pt x="786" y="717"/>
                  </a:lnTo>
                  <a:lnTo>
                    <a:pt x="787" y="734"/>
                  </a:lnTo>
                  <a:lnTo>
                    <a:pt x="787" y="734"/>
                  </a:lnTo>
                  <a:lnTo>
                    <a:pt x="786" y="752"/>
                  </a:lnTo>
                  <a:lnTo>
                    <a:pt x="785" y="768"/>
                  </a:lnTo>
                  <a:lnTo>
                    <a:pt x="783" y="784"/>
                  </a:lnTo>
                  <a:lnTo>
                    <a:pt x="780" y="800"/>
                  </a:lnTo>
                  <a:lnTo>
                    <a:pt x="776" y="817"/>
                  </a:lnTo>
                  <a:lnTo>
                    <a:pt x="772" y="833"/>
                  </a:lnTo>
                  <a:lnTo>
                    <a:pt x="767" y="848"/>
                  </a:lnTo>
                  <a:lnTo>
                    <a:pt x="761" y="863"/>
                  </a:lnTo>
                  <a:lnTo>
                    <a:pt x="754" y="878"/>
                  </a:lnTo>
                  <a:lnTo>
                    <a:pt x="747" y="892"/>
                  </a:lnTo>
                  <a:lnTo>
                    <a:pt x="738" y="906"/>
                  </a:lnTo>
                  <a:lnTo>
                    <a:pt x="730" y="919"/>
                  </a:lnTo>
                  <a:lnTo>
                    <a:pt x="721" y="932"/>
                  </a:lnTo>
                  <a:lnTo>
                    <a:pt x="711" y="945"/>
                  </a:lnTo>
                  <a:lnTo>
                    <a:pt x="700" y="957"/>
                  </a:lnTo>
                  <a:lnTo>
                    <a:pt x="690" y="969"/>
                  </a:lnTo>
                  <a:lnTo>
                    <a:pt x="690" y="969"/>
                  </a:lnTo>
                  <a:lnTo>
                    <a:pt x="679" y="980"/>
                  </a:lnTo>
                  <a:lnTo>
                    <a:pt x="666" y="989"/>
                  </a:lnTo>
                  <a:lnTo>
                    <a:pt x="654" y="999"/>
                  </a:lnTo>
                  <a:lnTo>
                    <a:pt x="641" y="1009"/>
                  </a:lnTo>
                  <a:lnTo>
                    <a:pt x="628" y="1018"/>
                  </a:lnTo>
                  <a:lnTo>
                    <a:pt x="614" y="1025"/>
                  </a:lnTo>
                  <a:lnTo>
                    <a:pt x="599" y="1033"/>
                  </a:lnTo>
                  <a:lnTo>
                    <a:pt x="584" y="1039"/>
                  </a:lnTo>
                  <a:lnTo>
                    <a:pt x="569" y="1046"/>
                  </a:lnTo>
                  <a:lnTo>
                    <a:pt x="554" y="1050"/>
                  </a:lnTo>
                  <a:lnTo>
                    <a:pt x="539" y="1054"/>
                  </a:lnTo>
                  <a:lnTo>
                    <a:pt x="522" y="1059"/>
                  </a:lnTo>
                  <a:lnTo>
                    <a:pt x="506" y="1062"/>
                  </a:lnTo>
                  <a:lnTo>
                    <a:pt x="490" y="1063"/>
                  </a:lnTo>
                  <a:lnTo>
                    <a:pt x="472" y="1065"/>
                  </a:lnTo>
                  <a:lnTo>
                    <a:pt x="455" y="1065"/>
                  </a:lnTo>
                  <a:lnTo>
                    <a:pt x="455" y="1065"/>
                  </a:lnTo>
                  <a:lnTo>
                    <a:pt x="439" y="1065"/>
                  </a:lnTo>
                  <a:lnTo>
                    <a:pt x="421" y="1063"/>
                  </a:lnTo>
                  <a:lnTo>
                    <a:pt x="405" y="1062"/>
                  </a:lnTo>
                  <a:lnTo>
                    <a:pt x="389" y="1059"/>
                  </a:lnTo>
                  <a:lnTo>
                    <a:pt x="373" y="1054"/>
                  </a:lnTo>
                  <a:lnTo>
                    <a:pt x="357" y="1050"/>
                  </a:lnTo>
                  <a:lnTo>
                    <a:pt x="341" y="1046"/>
                  </a:lnTo>
                  <a:lnTo>
                    <a:pt x="327" y="1039"/>
                  </a:lnTo>
                  <a:lnTo>
                    <a:pt x="312" y="1033"/>
                  </a:lnTo>
                  <a:lnTo>
                    <a:pt x="298" y="1025"/>
                  </a:lnTo>
                  <a:lnTo>
                    <a:pt x="284" y="1018"/>
                  </a:lnTo>
                  <a:lnTo>
                    <a:pt x="271" y="1009"/>
                  </a:lnTo>
                  <a:lnTo>
                    <a:pt x="257" y="999"/>
                  </a:lnTo>
                  <a:lnTo>
                    <a:pt x="244" y="989"/>
                  </a:lnTo>
                  <a:lnTo>
                    <a:pt x="233" y="980"/>
                  </a:lnTo>
                  <a:lnTo>
                    <a:pt x="222" y="969"/>
                  </a:lnTo>
                  <a:lnTo>
                    <a:pt x="222" y="969"/>
                  </a:lnTo>
                  <a:lnTo>
                    <a:pt x="210" y="957"/>
                  </a:lnTo>
                  <a:lnTo>
                    <a:pt x="200" y="945"/>
                  </a:lnTo>
                  <a:lnTo>
                    <a:pt x="190" y="932"/>
                  </a:lnTo>
                  <a:lnTo>
                    <a:pt x="180" y="919"/>
                  </a:lnTo>
                  <a:lnTo>
                    <a:pt x="172" y="906"/>
                  </a:lnTo>
                  <a:lnTo>
                    <a:pt x="164" y="892"/>
                  </a:lnTo>
                  <a:lnTo>
                    <a:pt x="157" y="878"/>
                  </a:lnTo>
                  <a:lnTo>
                    <a:pt x="150" y="863"/>
                  </a:lnTo>
                  <a:lnTo>
                    <a:pt x="145" y="848"/>
                  </a:lnTo>
                  <a:lnTo>
                    <a:pt x="139" y="833"/>
                  </a:lnTo>
                  <a:lnTo>
                    <a:pt x="135" y="817"/>
                  </a:lnTo>
                  <a:lnTo>
                    <a:pt x="130" y="800"/>
                  </a:lnTo>
                  <a:lnTo>
                    <a:pt x="128" y="784"/>
                  </a:lnTo>
                  <a:lnTo>
                    <a:pt x="126" y="768"/>
                  </a:lnTo>
                  <a:lnTo>
                    <a:pt x="125" y="752"/>
                  </a:lnTo>
                  <a:lnTo>
                    <a:pt x="124" y="734"/>
                  </a:lnTo>
                  <a:lnTo>
                    <a:pt x="124" y="734"/>
                  </a:lnTo>
                  <a:lnTo>
                    <a:pt x="125" y="717"/>
                  </a:lnTo>
                  <a:lnTo>
                    <a:pt x="126" y="701"/>
                  </a:lnTo>
                  <a:lnTo>
                    <a:pt x="128" y="683"/>
                  </a:lnTo>
                  <a:lnTo>
                    <a:pt x="130" y="667"/>
                  </a:lnTo>
                  <a:lnTo>
                    <a:pt x="135" y="652"/>
                  </a:lnTo>
                  <a:lnTo>
                    <a:pt x="139" y="635"/>
                  </a:lnTo>
                  <a:lnTo>
                    <a:pt x="145" y="620"/>
                  </a:lnTo>
                  <a:lnTo>
                    <a:pt x="150" y="605"/>
                  </a:lnTo>
                  <a:lnTo>
                    <a:pt x="157" y="591"/>
                  </a:lnTo>
                  <a:lnTo>
                    <a:pt x="164" y="576"/>
                  </a:lnTo>
                  <a:lnTo>
                    <a:pt x="172" y="563"/>
                  </a:lnTo>
                  <a:lnTo>
                    <a:pt x="180" y="549"/>
                  </a:lnTo>
                  <a:lnTo>
                    <a:pt x="190" y="536"/>
                  </a:lnTo>
                  <a:lnTo>
                    <a:pt x="200" y="524"/>
                  </a:lnTo>
                  <a:lnTo>
                    <a:pt x="210" y="512"/>
                  </a:lnTo>
                  <a:lnTo>
                    <a:pt x="222" y="500"/>
                  </a:lnTo>
                  <a:lnTo>
                    <a:pt x="222" y="500"/>
                  </a:lnTo>
                  <a:lnTo>
                    <a:pt x="233" y="489"/>
                  </a:lnTo>
                  <a:lnTo>
                    <a:pt x="246" y="478"/>
                  </a:lnTo>
                  <a:lnTo>
                    <a:pt x="246" y="379"/>
                  </a:lnTo>
                  <a:lnTo>
                    <a:pt x="256" y="393"/>
                  </a:lnTo>
                  <a:lnTo>
                    <a:pt x="276" y="393"/>
                  </a:lnTo>
                  <a:lnTo>
                    <a:pt x="276" y="455"/>
                  </a:lnTo>
                  <a:lnTo>
                    <a:pt x="276" y="455"/>
                  </a:lnTo>
                  <a:lnTo>
                    <a:pt x="295" y="443"/>
                  </a:lnTo>
                  <a:lnTo>
                    <a:pt x="317" y="433"/>
                  </a:lnTo>
                  <a:lnTo>
                    <a:pt x="338" y="424"/>
                  </a:lnTo>
                  <a:lnTo>
                    <a:pt x="361" y="416"/>
                  </a:lnTo>
                  <a:lnTo>
                    <a:pt x="383" y="411"/>
                  </a:lnTo>
                  <a:lnTo>
                    <a:pt x="407" y="406"/>
                  </a:lnTo>
                  <a:lnTo>
                    <a:pt x="431" y="404"/>
                  </a:lnTo>
                  <a:lnTo>
                    <a:pt x="455" y="403"/>
                  </a:lnTo>
                  <a:lnTo>
                    <a:pt x="455" y="403"/>
                  </a:lnTo>
                  <a:close/>
                  <a:moveTo>
                    <a:pt x="556" y="328"/>
                  </a:moveTo>
                  <a:lnTo>
                    <a:pt x="795" y="0"/>
                  </a:lnTo>
                  <a:lnTo>
                    <a:pt x="752" y="0"/>
                  </a:lnTo>
                  <a:lnTo>
                    <a:pt x="534" y="299"/>
                  </a:lnTo>
                  <a:lnTo>
                    <a:pt x="556" y="328"/>
                  </a:lnTo>
                  <a:lnTo>
                    <a:pt x="556" y="328"/>
                  </a:lnTo>
                  <a:close/>
                  <a:moveTo>
                    <a:pt x="522" y="283"/>
                  </a:moveTo>
                  <a:lnTo>
                    <a:pt x="729" y="0"/>
                  </a:lnTo>
                  <a:lnTo>
                    <a:pt x="686" y="0"/>
                  </a:lnTo>
                  <a:lnTo>
                    <a:pt x="503" y="255"/>
                  </a:lnTo>
                  <a:lnTo>
                    <a:pt x="522" y="283"/>
                  </a:lnTo>
                  <a:lnTo>
                    <a:pt x="522" y="283"/>
                  </a:lnTo>
                  <a:close/>
                  <a:moveTo>
                    <a:pt x="491" y="240"/>
                  </a:moveTo>
                  <a:lnTo>
                    <a:pt x="663" y="0"/>
                  </a:lnTo>
                  <a:lnTo>
                    <a:pt x="618" y="0"/>
                  </a:lnTo>
                  <a:lnTo>
                    <a:pt x="464" y="205"/>
                  </a:lnTo>
                  <a:lnTo>
                    <a:pt x="491" y="240"/>
                  </a:lnTo>
                  <a:lnTo>
                    <a:pt x="491" y="240"/>
                  </a:lnTo>
                  <a:close/>
                  <a:moveTo>
                    <a:pt x="0" y="0"/>
                  </a:moveTo>
                  <a:lnTo>
                    <a:pt x="272" y="362"/>
                  </a:lnTo>
                  <a:lnTo>
                    <a:pt x="544" y="362"/>
                  </a:lnTo>
                  <a:lnTo>
                    <a:pt x="273" y="0"/>
                  </a:lnTo>
                  <a:lnTo>
                    <a:pt x="0" y="0"/>
                  </a:lnTo>
                  <a:lnTo>
                    <a:pt x="0" y="0"/>
                  </a:lnTo>
                  <a:close/>
                  <a:moveTo>
                    <a:pt x="508" y="918"/>
                  </a:moveTo>
                  <a:lnTo>
                    <a:pt x="508" y="550"/>
                  </a:lnTo>
                  <a:lnTo>
                    <a:pt x="439" y="550"/>
                  </a:lnTo>
                  <a:lnTo>
                    <a:pt x="439" y="550"/>
                  </a:lnTo>
                  <a:lnTo>
                    <a:pt x="438" y="557"/>
                  </a:lnTo>
                  <a:lnTo>
                    <a:pt x="436" y="565"/>
                  </a:lnTo>
                  <a:lnTo>
                    <a:pt x="431" y="572"/>
                  </a:lnTo>
                  <a:lnTo>
                    <a:pt x="427" y="580"/>
                  </a:lnTo>
                  <a:lnTo>
                    <a:pt x="427" y="580"/>
                  </a:lnTo>
                  <a:lnTo>
                    <a:pt x="420" y="587"/>
                  </a:lnTo>
                  <a:lnTo>
                    <a:pt x="413" y="591"/>
                  </a:lnTo>
                  <a:lnTo>
                    <a:pt x="405" y="594"/>
                  </a:lnTo>
                  <a:lnTo>
                    <a:pt x="396" y="595"/>
                  </a:lnTo>
                  <a:lnTo>
                    <a:pt x="396" y="648"/>
                  </a:lnTo>
                  <a:lnTo>
                    <a:pt x="428" y="648"/>
                  </a:lnTo>
                  <a:lnTo>
                    <a:pt x="428" y="918"/>
                  </a:lnTo>
                  <a:lnTo>
                    <a:pt x="508" y="918"/>
                  </a:lnTo>
                  <a:lnTo>
                    <a:pt x="508" y="918"/>
                  </a:lnTo>
                  <a:close/>
                  <a:moveTo>
                    <a:pt x="646" y="543"/>
                  </a:moveTo>
                  <a:lnTo>
                    <a:pt x="646" y="543"/>
                  </a:lnTo>
                  <a:lnTo>
                    <a:pt x="627" y="526"/>
                  </a:lnTo>
                  <a:lnTo>
                    <a:pt x="606" y="511"/>
                  </a:lnTo>
                  <a:lnTo>
                    <a:pt x="584" y="496"/>
                  </a:lnTo>
                  <a:lnTo>
                    <a:pt x="560" y="486"/>
                  </a:lnTo>
                  <a:lnTo>
                    <a:pt x="548" y="480"/>
                  </a:lnTo>
                  <a:lnTo>
                    <a:pt x="535" y="476"/>
                  </a:lnTo>
                  <a:lnTo>
                    <a:pt x="522" y="473"/>
                  </a:lnTo>
                  <a:lnTo>
                    <a:pt x="509" y="469"/>
                  </a:lnTo>
                  <a:lnTo>
                    <a:pt x="496" y="467"/>
                  </a:lnTo>
                  <a:lnTo>
                    <a:pt x="483" y="466"/>
                  </a:lnTo>
                  <a:lnTo>
                    <a:pt x="469" y="465"/>
                  </a:lnTo>
                  <a:lnTo>
                    <a:pt x="455" y="464"/>
                  </a:lnTo>
                  <a:lnTo>
                    <a:pt x="455" y="464"/>
                  </a:lnTo>
                  <a:lnTo>
                    <a:pt x="442" y="465"/>
                  </a:lnTo>
                  <a:lnTo>
                    <a:pt x="428" y="466"/>
                  </a:lnTo>
                  <a:lnTo>
                    <a:pt x="414" y="467"/>
                  </a:lnTo>
                  <a:lnTo>
                    <a:pt x="401" y="469"/>
                  </a:lnTo>
                  <a:lnTo>
                    <a:pt x="388" y="473"/>
                  </a:lnTo>
                  <a:lnTo>
                    <a:pt x="375" y="476"/>
                  </a:lnTo>
                  <a:lnTo>
                    <a:pt x="363" y="480"/>
                  </a:lnTo>
                  <a:lnTo>
                    <a:pt x="351" y="486"/>
                  </a:lnTo>
                  <a:lnTo>
                    <a:pt x="327" y="496"/>
                  </a:lnTo>
                  <a:lnTo>
                    <a:pt x="304" y="511"/>
                  </a:lnTo>
                  <a:lnTo>
                    <a:pt x="284" y="526"/>
                  </a:lnTo>
                  <a:lnTo>
                    <a:pt x="265" y="543"/>
                  </a:lnTo>
                  <a:lnTo>
                    <a:pt x="265" y="543"/>
                  </a:lnTo>
                  <a:lnTo>
                    <a:pt x="248" y="563"/>
                  </a:lnTo>
                  <a:lnTo>
                    <a:pt x="231" y="583"/>
                  </a:lnTo>
                  <a:lnTo>
                    <a:pt x="218" y="605"/>
                  </a:lnTo>
                  <a:lnTo>
                    <a:pt x="206" y="629"/>
                  </a:lnTo>
                  <a:lnTo>
                    <a:pt x="202" y="641"/>
                  </a:lnTo>
                  <a:lnTo>
                    <a:pt x="198" y="654"/>
                  </a:lnTo>
                  <a:lnTo>
                    <a:pt x="195" y="667"/>
                  </a:lnTo>
                  <a:lnTo>
                    <a:pt x="191" y="680"/>
                  </a:lnTo>
                  <a:lnTo>
                    <a:pt x="189" y="693"/>
                  </a:lnTo>
                  <a:lnTo>
                    <a:pt x="187" y="706"/>
                  </a:lnTo>
                  <a:lnTo>
                    <a:pt x="186" y="720"/>
                  </a:lnTo>
                  <a:lnTo>
                    <a:pt x="186" y="734"/>
                  </a:lnTo>
                  <a:lnTo>
                    <a:pt x="186" y="734"/>
                  </a:lnTo>
                  <a:lnTo>
                    <a:pt x="186" y="748"/>
                  </a:lnTo>
                  <a:lnTo>
                    <a:pt x="187" y="761"/>
                  </a:lnTo>
                  <a:lnTo>
                    <a:pt x="189" y="775"/>
                  </a:lnTo>
                  <a:lnTo>
                    <a:pt x="191" y="788"/>
                  </a:lnTo>
                  <a:lnTo>
                    <a:pt x="195" y="802"/>
                  </a:lnTo>
                  <a:lnTo>
                    <a:pt x="198" y="815"/>
                  </a:lnTo>
                  <a:lnTo>
                    <a:pt x="202" y="826"/>
                  </a:lnTo>
                  <a:lnTo>
                    <a:pt x="206" y="840"/>
                  </a:lnTo>
                  <a:lnTo>
                    <a:pt x="218" y="862"/>
                  </a:lnTo>
                  <a:lnTo>
                    <a:pt x="231" y="885"/>
                  </a:lnTo>
                  <a:lnTo>
                    <a:pt x="248" y="906"/>
                  </a:lnTo>
                  <a:lnTo>
                    <a:pt x="265" y="925"/>
                  </a:lnTo>
                  <a:lnTo>
                    <a:pt x="265" y="925"/>
                  </a:lnTo>
                  <a:lnTo>
                    <a:pt x="284" y="943"/>
                  </a:lnTo>
                  <a:lnTo>
                    <a:pt x="304" y="958"/>
                  </a:lnTo>
                  <a:lnTo>
                    <a:pt x="327" y="971"/>
                  </a:lnTo>
                  <a:lnTo>
                    <a:pt x="351" y="983"/>
                  </a:lnTo>
                  <a:lnTo>
                    <a:pt x="363" y="987"/>
                  </a:lnTo>
                  <a:lnTo>
                    <a:pt x="375" y="992"/>
                  </a:lnTo>
                  <a:lnTo>
                    <a:pt x="388" y="996"/>
                  </a:lnTo>
                  <a:lnTo>
                    <a:pt x="401" y="998"/>
                  </a:lnTo>
                  <a:lnTo>
                    <a:pt x="414" y="1001"/>
                  </a:lnTo>
                  <a:lnTo>
                    <a:pt x="428" y="1002"/>
                  </a:lnTo>
                  <a:lnTo>
                    <a:pt x="442" y="1003"/>
                  </a:lnTo>
                  <a:lnTo>
                    <a:pt x="455" y="1003"/>
                  </a:lnTo>
                  <a:lnTo>
                    <a:pt x="455" y="1003"/>
                  </a:lnTo>
                  <a:lnTo>
                    <a:pt x="469" y="1003"/>
                  </a:lnTo>
                  <a:lnTo>
                    <a:pt x="483" y="1002"/>
                  </a:lnTo>
                  <a:lnTo>
                    <a:pt x="496" y="1001"/>
                  </a:lnTo>
                  <a:lnTo>
                    <a:pt x="509" y="998"/>
                  </a:lnTo>
                  <a:lnTo>
                    <a:pt x="522" y="996"/>
                  </a:lnTo>
                  <a:lnTo>
                    <a:pt x="535" y="992"/>
                  </a:lnTo>
                  <a:lnTo>
                    <a:pt x="548" y="987"/>
                  </a:lnTo>
                  <a:lnTo>
                    <a:pt x="560" y="983"/>
                  </a:lnTo>
                  <a:lnTo>
                    <a:pt x="584" y="971"/>
                  </a:lnTo>
                  <a:lnTo>
                    <a:pt x="606" y="958"/>
                  </a:lnTo>
                  <a:lnTo>
                    <a:pt x="627" y="943"/>
                  </a:lnTo>
                  <a:lnTo>
                    <a:pt x="646" y="925"/>
                  </a:lnTo>
                  <a:lnTo>
                    <a:pt x="646" y="925"/>
                  </a:lnTo>
                  <a:lnTo>
                    <a:pt x="663" y="906"/>
                  </a:lnTo>
                  <a:lnTo>
                    <a:pt x="679" y="885"/>
                  </a:lnTo>
                  <a:lnTo>
                    <a:pt x="693" y="862"/>
                  </a:lnTo>
                  <a:lnTo>
                    <a:pt x="704" y="840"/>
                  </a:lnTo>
                  <a:lnTo>
                    <a:pt x="709" y="826"/>
                  </a:lnTo>
                  <a:lnTo>
                    <a:pt x="713" y="815"/>
                  </a:lnTo>
                  <a:lnTo>
                    <a:pt x="717" y="802"/>
                  </a:lnTo>
                  <a:lnTo>
                    <a:pt x="720" y="788"/>
                  </a:lnTo>
                  <a:lnTo>
                    <a:pt x="722" y="775"/>
                  </a:lnTo>
                  <a:lnTo>
                    <a:pt x="724" y="761"/>
                  </a:lnTo>
                  <a:lnTo>
                    <a:pt x="725" y="748"/>
                  </a:lnTo>
                  <a:lnTo>
                    <a:pt x="725" y="734"/>
                  </a:lnTo>
                  <a:lnTo>
                    <a:pt x="725" y="734"/>
                  </a:lnTo>
                  <a:lnTo>
                    <a:pt x="725" y="720"/>
                  </a:lnTo>
                  <a:lnTo>
                    <a:pt x="724" y="706"/>
                  </a:lnTo>
                  <a:lnTo>
                    <a:pt x="722" y="693"/>
                  </a:lnTo>
                  <a:lnTo>
                    <a:pt x="720" y="680"/>
                  </a:lnTo>
                  <a:lnTo>
                    <a:pt x="717" y="667"/>
                  </a:lnTo>
                  <a:lnTo>
                    <a:pt x="713" y="654"/>
                  </a:lnTo>
                  <a:lnTo>
                    <a:pt x="709" y="641"/>
                  </a:lnTo>
                  <a:lnTo>
                    <a:pt x="704" y="629"/>
                  </a:lnTo>
                  <a:lnTo>
                    <a:pt x="693" y="605"/>
                  </a:lnTo>
                  <a:lnTo>
                    <a:pt x="679" y="583"/>
                  </a:lnTo>
                  <a:lnTo>
                    <a:pt x="663" y="563"/>
                  </a:lnTo>
                  <a:lnTo>
                    <a:pt x="646" y="543"/>
                  </a:lnTo>
                  <a:lnTo>
                    <a:pt x="646" y="5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市场价格与性价比分析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80697" y="3414620"/>
            <a:ext cx="2931336" cy="2734466"/>
            <a:chOff x="4580697" y="3414620"/>
            <a:chExt cx="2931336" cy="2734466"/>
          </a:xfrm>
        </p:grpSpPr>
        <p:sp>
          <p:nvSpPr>
            <p:cNvPr id="34" name="TextBox 34"/>
            <p:cNvSpPr txBox="1"/>
            <p:nvPr/>
          </p:nvSpPr>
          <p:spPr>
            <a:xfrm>
              <a:off x="4580697" y="3414620"/>
              <a:ext cx="2931336" cy="273446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在选购培训资料时，考生需要注意资料的性价比，即价格与质量、实用性等方面的综合考虑。一些价格较高的培训资料可能并不适合所有考生，而一些价格适中、内容实用的资料可能更适合广大考生备考。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283904" y="3414620"/>
            <a:ext cx="2931336" cy="2734466"/>
            <a:chOff x="1283904" y="3414620"/>
            <a:chExt cx="2931336" cy="2734466"/>
          </a:xfrm>
        </p:grpSpPr>
        <p:sp>
          <p:nvSpPr>
            <p:cNvPr id="36" name="TextBox 36"/>
            <p:cNvSpPr txBox="1"/>
            <p:nvPr/>
          </p:nvSpPr>
          <p:spPr>
            <a:xfrm>
              <a:off x="1283904" y="3414620"/>
              <a:ext cx="2931336" cy="273446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不同品牌和类型的培训资料价格差异较大，考生需要根据自身经济情况和实际需求进行选择。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975693" y="3414620"/>
            <a:ext cx="2931336" cy="2734466"/>
            <a:chOff x="7975693" y="3414620"/>
            <a:chExt cx="2931336" cy="2734466"/>
          </a:xfrm>
        </p:grpSpPr>
        <p:sp>
          <p:nvSpPr>
            <p:cNvPr id="38" name="TextBox 38"/>
            <p:cNvSpPr txBox="1"/>
            <p:nvPr/>
          </p:nvSpPr>
          <p:spPr>
            <a:xfrm>
              <a:off x="7975693" y="3414620"/>
              <a:ext cx="2931336" cy="273446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建议考生在选购培训资料时可以先了解市场行情和口碑评价，再结合自身情况进行选择。同时，也可以考虑购买一些电子版或二手资料以降低备考成本。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https://d.book118.com/796151013110010033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2024-09-02T00:30:07.751</cp:lastPrinted>
  <dcterms:created xsi:type="dcterms:W3CDTF">2024-09-01T16:30:07Z</dcterms:created>
  <dcterms:modified xsi:type="dcterms:W3CDTF">2024-09-01T16:30:09Z</dcterms:modified>
</cp:coreProperties>
</file>