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BABA44-DA8C-48F6-9A8B-E53CB4F330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CF8BF-28EB-4571-96B4-D6A820C6D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2EAFDB-7CA2-4BB1-91CC-E0B51C0E00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20CE3A-1929-409F-AD01-4BE63803AD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9AA383-5107-4C2A-AA10-1C3508C3AA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F1871A-CD24-460E-9E19-6901AB092D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0A3B18-02C6-4DF0-BBEE-6EE4D36935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E33A09-0A14-46F8-89AE-102E21DA51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B86DD1-A0CC-434F-BDDB-68BD4D5D2F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B378A9-5115-400E-8149-8ED0ABC41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D8234C-17E2-497E-8365-97B6531638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615305304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住宿业智慧城市建设研究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智慧城市建设概述
 住宿业发展现状分析
 智慧城市与住宿业融合
 智慧住宿业建设目标
 智慧住宿业建设内容
 智慧住宿业建设关键技术
 智慧住宿业建设评价体系
 智慧住宿业建设发展前景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智慧城市建设概述</a:t>
            </a:r>
          </a:p>
        </p:txBody>
      </p:sp>
      <p:sp>
        <p:nvSpPr>
          <p:cNvPr id="3" name="Subtitle 2"/>
          <p:cNvSpPr>
            <a:spLocks noGrp="1"/>
          </p:cNvSpPr>
          <p:nvPr>
            <p:ph type="subTitle" idx="1"/>
          </p:nvPr>
        </p:nvSpPr>
        <p:spPr/>
        <p:txBody>
          <a:bodyPr/>
          <a:lstStyle/>
          <a:p>
            <a:r>
              <a:t>住宿业智慧城市建设研究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智慧城市建设概述</a:t>
            </a:r>
          </a:p>
        </p:txBody>
      </p:sp>
      <p:sp>
        <p:nvSpPr>
          <p:cNvPr id="3" name="Text Placeholder 2"/>
          <p:cNvSpPr>
            <a:spLocks noGrp="1"/>
          </p:cNvSpPr>
          <p:nvPr>
            <p:ph type="body" idx="1"/>
          </p:nvPr>
        </p:nvSpPr>
        <p:spPr/>
        <p:txBody>
          <a:bodyPr/>
          <a:lstStyle/>
          <a:p>
            <a:r>
              <a:t>智慧城市概述</a:t>
            </a:r>
          </a:p>
        </p:txBody>
      </p:sp>
      <p:sp>
        <p:nvSpPr>
          <p:cNvPr id="4" name="Content Placeholder 3"/>
          <p:cNvSpPr>
            <a:spLocks noGrp="1"/>
          </p:cNvSpPr>
          <p:nvPr>
            <p:ph sz="half" idx="2"/>
          </p:nvPr>
        </p:nvSpPr>
        <p:spPr/>
        <p:txBody>
          <a:bodyPr/>
          <a:lstStyle/>
          <a:p>
            <a:r>
              <a:t>1. 智慧城市的概念：智慧城市是一个使用信息和通信技术 (ICT) 来提高城市生活的质量和效率的城市。它是一个利用物联网、大数据、人工智能等技术来实现城市资源和服务的智能化管理与优化配置的城市。智慧城市的目标是通过数据驱动，以城市信息模型为底座，充分利用 ICT 技术，建设具有感知、分析、推理、决策、执行等功能的协同系统，为城市治理、产业发展、居民生活、社会民生等各个方面提供智慧化服务和管理，实现城市治理现代化和城市生活智慧化。</a:t>
            </a:r>
          </a:p>
          <a:p>
            <a:r>
              <a:t>2. 智慧城市的核心技术：物联网、大数据、云计算、人工智能等。物联网技术可以实现城市物体与物体之间的互联互通，大数据技术可以收集城市物体产生的海量数据，云计算技术可以集中存储和处理城市数据，人工智能技术可以对城市数据进行分析和预测，从而实现城市的智能化管理。。</a:t>
            </a:r>
          </a:p>
          <a:p>
            <a:r>
              <a:t>3. 智慧城市建设的意义：经济效益、社会效益、环境效益等。智慧城市建设可以提高城市的基础设施利用率、减少城市管理成本、改善城市的环境质量、提高城市居民的生活水平。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智慧城市建设概述</a:t>
            </a:r>
          </a:p>
        </p:txBody>
      </p:sp>
      <p:sp>
        <p:nvSpPr>
          <p:cNvPr id="3" name="Text Placeholder 2"/>
          <p:cNvSpPr>
            <a:spLocks noGrp="1"/>
          </p:cNvSpPr>
          <p:nvPr>
            <p:ph type="body" idx="1"/>
          </p:nvPr>
        </p:nvSpPr>
        <p:spPr/>
        <p:txBody>
          <a:bodyPr/>
          <a:lstStyle/>
          <a:p>
            <a:r>
              <a:t>智慧城市发展趋势</a:t>
            </a:r>
          </a:p>
        </p:txBody>
      </p:sp>
      <p:sp>
        <p:nvSpPr>
          <p:cNvPr id="4" name="Content Placeholder 3"/>
          <p:cNvSpPr>
            <a:spLocks noGrp="1"/>
          </p:cNvSpPr>
          <p:nvPr>
            <p:ph sz="half" idx="2"/>
          </p:nvPr>
        </p:nvSpPr>
        <p:spPr/>
        <p:txBody>
          <a:bodyPr/>
          <a:lstStyle/>
          <a:p>
            <a:r>
              <a:t>1. 城市信息模型（CIM）的广泛应用：CIM 是智慧城市建设的基础，它可以构建城市物理和功能信息的数字孪生，为智慧城市提供数据支撑。CIM 的广泛应用将使智慧城市建设更加智能化和高效化。</a:t>
            </a:r>
          </a:p>
          <a:p>
            <a:r>
              <a:t>2. 人工智能（AI）技术在智慧城市建设中的深入应用：AI 技术可以实现城市数据的自动化收集、分析和处理，从而提高智慧城市管理的效率和准确性。AI 技术的深入应用将使智慧城市建设更加自动化和智能化。</a:t>
            </a:r>
          </a:p>
          <a:p>
            <a:r>
              <a:t>3. 区块链（Blockchain）技术在智慧城市建设中的应用：Blockchain 技术具有去中心化、不可篡改和透明等特点，可以提高智慧城市建设的安全性、透明度和可靠性。Blockchain 技术的应用将使智慧城市建设更加安全和可信。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住宿业发展现状分析</a:t>
            </a:r>
          </a:p>
        </p:txBody>
      </p:sp>
      <p:sp>
        <p:nvSpPr>
          <p:cNvPr id="3" name="Subtitle 2"/>
          <p:cNvSpPr>
            <a:spLocks noGrp="1"/>
          </p:cNvSpPr>
          <p:nvPr>
            <p:ph type="subTitle" idx="1"/>
          </p:nvPr>
        </p:nvSpPr>
        <p:spPr/>
        <p:txBody>
          <a:bodyPr/>
          <a:lstStyle/>
          <a:p>
            <a:r>
              <a:t>住宿业智慧城市建设研究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住宿业发展现状分析</a:t>
            </a:r>
          </a:p>
        </p:txBody>
      </p:sp>
      <p:sp>
        <p:nvSpPr>
          <p:cNvPr id="3" name="Content Placeholder 2"/>
          <p:cNvSpPr>
            <a:spLocks noGrp="1"/>
          </p:cNvSpPr>
          <p:nvPr>
            <p:ph sz="half" idx="2"/>
          </p:nvPr>
        </p:nvSpPr>
        <p:spPr/>
        <p:txBody>
          <a:bodyPr/>
          <a:lstStyle/>
          <a:p>
            <a:r>
              <a:t>1. 数字化技术应用程度不断提高。住宿业正在积极拥抱数字化技术，利用互联网、物联网、大数据、人工智能等技术，构建智慧住宿生态系统，提升住宿业的智能化、数字化水平。</a:t>
            </a:r>
          </a:p>
          <a:p>
            <a:r>
              <a:t>2. 酒店预订渠道更为多元化。越来越多的酒店开始利用互联网预订平台，例如在线旅行社（OTA）、酒店官网、社交媒体等，拓宽酒店预订渠道，满足不同消费者的预订需求。</a:t>
            </a:r>
          </a:p>
          <a:p>
            <a:r>
              <a:t>3. 酒店住宿体验更加个性化。智慧酒店通过智能设备和传感器收集入住者的数据，分析入住者的需求和偏好，提供更加个性化的服务，例如个性化推荐、智能客房控制、语音控制等。</a:t>
            </a:r>
          </a:p>
        </p:txBody>
      </p:sp>
      <p:sp>
        <p:nvSpPr>
          <p:cNvPr id="4" name="Text Placeholder 3"/>
          <p:cNvSpPr>
            <a:spLocks noGrp="1"/>
          </p:cNvSpPr>
          <p:nvPr>
            <p:ph type="body" idx="3"/>
          </p:nvPr>
        </p:nvSpPr>
        <p:spPr/>
        <p:txBody>
          <a:bodyPr/>
          <a:lstStyle/>
          <a:p>
            <a:r>
              <a:t>住宿业绿色可持续发展</a:t>
            </a:r>
          </a:p>
        </p:txBody>
      </p:sp>
      <p:sp>
        <p:nvSpPr>
          <p:cNvPr id="5" name="Content Placeholder 4"/>
          <p:cNvSpPr>
            <a:spLocks noGrp="1"/>
          </p:cNvSpPr>
          <p:nvPr>
            <p:ph sz="half" idx="4"/>
          </p:nvPr>
        </p:nvSpPr>
        <p:spPr/>
        <p:txBody>
          <a:bodyPr/>
          <a:lstStyle/>
          <a:p>
            <a:r>
              <a:t>1. 绿色环保意识不断增强。随着人们对环境保护的意识不断增强，住宿业也开始注重绿色环保，通过使用可再生能源、节能减排、废物回收利用等措施，减少住宿业对环境的影响。</a:t>
            </a:r>
          </a:p>
          <a:p>
            <a:r>
              <a:t>2. 绿色认证体系逐渐完善。近年来，出现了许多绿色认证体系，例如LEED（能源与环境设计领导力）认证、绿色酒店认证、绿色建筑认证等，这些认证体系为住宿业绿色发展提供了标准和指引。</a:t>
            </a:r>
          </a:p>
          <a:p>
            <a:r>
              <a:t>3.绿色住宿受到消费者青睐。消费者越来越注重住宿环境的绿色环保，选择绿色住宿的意愿不断增强，这为住宿业绿色发展提供了市场动力。</a:t>
            </a:r>
          </a:p>
        </p:txBody>
      </p:sp>
      <p:sp>
        <p:nvSpPr>
          <p:cNvPr id="6" name="Text Placeholder 5"/>
          <p:cNvSpPr>
            <a:spLocks noGrp="1"/>
          </p:cNvSpPr>
          <p:nvPr>
            <p:ph type="body" idx="1"/>
          </p:nvPr>
        </p:nvSpPr>
        <p:spPr/>
        <p:txBody>
          <a:bodyPr/>
          <a:lstStyle/>
          <a:p>
            <a:r>
              <a:t>住宿业数字化转型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住宿业发展现状分析</a:t>
            </a:r>
          </a:p>
        </p:txBody>
      </p:sp>
      <p:sp>
        <p:nvSpPr>
          <p:cNvPr id="3" name="Text Placeholder 2"/>
          <p:cNvSpPr>
            <a:spLocks noGrp="1"/>
          </p:cNvSpPr>
          <p:nvPr>
            <p:ph type="body" idx="1"/>
          </p:nvPr>
        </p:nvSpPr>
        <p:spPr/>
        <p:txBody>
          <a:bodyPr/>
          <a:lstStyle/>
          <a:p>
            <a:r>
              <a:t>住宿业共享经济的发展</a:t>
            </a:r>
          </a:p>
        </p:txBody>
      </p:sp>
      <p:sp>
        <p:nvSpPr>
          <p:cNvPr id="4" name="Content Placeholder 3"/>
          <p:cNvSpPr>
            <a:spLocks noGrp="1"/>
          </p:cNvSpPr>
          <p:nvPr>
            <p:ph sz="half" idx="2"/>
          </p:nvPr>
        </p:nvSpPr>
        <p:spPr/>
        <p:txBody>
          <a:bodyPr/>
          <a:lstStyle/>
          <a:p>
            <a:r>
              <a:t>1. 共享住宿平台快速发展。近年来，共享住宿平台快速发展，例如Airbnb、小猪民宿、途家等，这些平台将闲置的房屋资源整合起来，为消费者提供更加灵活、经济的住宿选择。</a:t>
            </a:r>
          </a:p>
          <a:p>
            <a:r>
              <a:t>2. 共享住宿受到年轻一代消费者的青睐。共享住宿的价格更加实惠，而且更加灵活，深受年轻一代消费者的喜爱。此外，共享住宿还能够提供更加真实的当地生活体验，这对于年轻一代消费者来说也是一种吸引力。</a:t>
            </a:r>
          </a:p>
          <a:p>
            <a:r>
              <a:t>3. 共享住宿对传统住宿业产生冲击。共享住宿的快速发展对传统住宿业产生了冲击，传统住宿业不得不调整经营策略，以应对共享住宿的竞争。</a:t>
            </a:r>
          </a:p>
        </p:txBody>
      </p:sp>
      <p:sp>
        <p:nvSpPr>
          <p:cNvPr id="5" name="Text Placeholder 4"/>
          <p:cNvSpPr>
            <a:spLocks noGrp="1"/>
          </p:cNvSpPr>
          <p:nvPr>
            <p:ph type="body" idx="3"/>
          </p:nvPr>
        </p:nvSpPr>
        <p:spPr/>
        <p:txBody>
          <a:bodyPr/>
          <a:lstStyle/>
          <a:p>
            <a:r>
              <a:t>住宿业智能化建设</a:t>
            </a:r>
          </a:p>
        </p:txBody>
      </p:sp>
      <p:sp>
        <p:nvSpPr>
          <p:cNvPr id="6" name="Content Placeholder 5"/>
          <p:cNvSpPr>
            <a:spLocks noGrp="1"/>
          </p:cNvSpPr>
          <p:nvPr>
            <p:ph sz="half" idx="4"/>
          </p:nvPr>
        </p:nvSpPr>
        <p:spPr/>
        <p:txBody>
          <a:bodyPr/>
          <a:lstStyle/>
          <a:p>
            <a:r>
              <a:t>1. 智能客房成为住宿业发展趋势。智能客房是指利用智能设备和传感器，实现客房的智能控制和管理，例如智能门锁、智能灯光、智能窗帘、智能电视等。智能客房可以为入住者提供更加舒适、便捷的住宿体验。</a:t>
            </a:r>
          </a:p>
          <a:p>
            <a:r>
              <a:t>2. 智能酒店管理系统不断完善。智能酒店管理系统可以帮助酒店实现智能化管理，例如客房管理、预订管理、财务管理、人力资源管理等。智能酒店管理系统可以提高酒店的运营效率，降低运营成本。</a:t>
            </a:r>
          </a:p>
          <a:p>
            <a:r>
              <a:t>3. 智能机器人开始应用于住宿业。智能机器人可以执行各种任务，例如客房清洁、行李搬运、餐饮服务等，这可以帮助酒店提高服务质量，降低人力成本。</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住宿业发展现状分析</a:t>
            </a:r>
          </a:p>
        </p:txBody>
      </p:sp>
      <p:sp>
        <p:nvSpPr>
          <p:cNvPr id="3" name="Text Placeholder 2"/>
          <p:cNvSpPr>
            <a:spLocks noGrp="1"/>
          </p:cNvSpPr>
          <p:nvPr>
            <p:ph type="body" idx="1"/>
          </p:nvPr>
        </p:nvSpPr>
        <p:spPr/>
        <p:txBody>
          <a:bodyPr/>
          <a:lstStyle/>
          <a:p>
            <a:r>
              <a:t>住宿业人才培养</a:t>
            </a:r>
          </a:p>
        </p:txBody>
      </p:sp>
      <p:sp>
        <p:nvSpPr>
          <p:cNvPr id="4" name="Content Placeholder 3"/>
          <p:cNvSpPr>
            <a:spLocks noGrp="1"/>
          </p:cNvSpPr>
          <p:nvPr>
            <p:ph sz="half" idx="2"/>
          </p:nvPr>
        </p:nvSpPr>
        <p:spPr/>
        <p:txBody>
          <a:bodyPr/>
          <a:lstStyle/>
          <a:p>
            <a:r>
              <a:t>1. 住宿业人才需求量大。随着住宿业的快速发展，对住宿业人才的需求量也在不断增加。住宿业人才不仅需要具备酒店管理、旅游管理等专业知识，还需要具备营销、财务、人力资源等方面的知识和技能。</a:t>
            </a:r>
          </a:p>
          <a:p>
            <a:r>
              <a:t>2. 住宿业人才培养模式需要改革。传统的人才培养模式已经无法满足住宿业发展的需求，需要改革人才培养模式，培养更多符合住宿业发展需要的人才。</a:t>
            </a:r>
          </a:p>
          <a:p>
            <a:r>
              <a:t>3. 住宿业与高校合作培养人才。住宿业与高校合作培养人才，可以为住宿业提供更多符合需求的人才，同时也可以为高校学生提供更多实习和就业机会。</a:t>
            </a:r>
          </a:p>
        </p:txBody>
      </p:sp>
      <p:sp>
        <p:nvSpPr>
          <p:cNvPr id="5" name="Text Placeholder 4"/>
          <p:cNvSpPr>
            <a:spLocks noGrp="1"/>
          </p:cNvSpPr>
          <p:nvPr>
            <p:ph type="body" idx="3"/>
          </p:nvPr>
        </p:nvSpPr>
        <p:spPr/>
        <p:txBody>
          <a:bodyPr/>
          <a:lstStyle/>
          <a:p>
            <a:r>
              <a:t>住宿业政策法规</a:t>
            </a:r>
          </a:p>
        </p:txBody>
      </p:sp>
      <p:sp>
        <p:nvSpPr>
          <p:cNvPr id="6" name="Content Placeholder 5"/>
          <p:cNvSpPr>
            <a:spLocks noGrp="1"/>
          </p:cNvSpPr>
          <p:nvPr>
            <p:ph sz="half" idx="4"/>
          </p:nvPr>
        </p:nvSpPr>
        <p:spPr/>
        <p:txBody>
          <a:bodyPr/>
          <a:lstStyle/>
          <a:p>
            <a:r>
              <a:t>1. 住宿业政策法规不断完善。近年来，国家出台了一系列住宿业政策法规，例如《旅游法》、《酒店业管理条例》、《民宿管理办法》等，这些政策法规对住宿业的发展起到了规范和引导作用。</a:t>
            </a:r>
          </a:p>
          <a:p>
            <a:r>
              <a:t>2. 住宿业政策法规需要与时俱进。住宿业是一个不断变化的行业，需要政策法规与时俱进，及时调整和完善，以适应住宿业发展的需要。</a:t>
            </a:r>
          </a:p>
          <a:p>
            <a:r>
              <a:t>3. 住宿业政策法规需要加强执法力度。住宿业政策法规的落实需要加强执法力度，确保政策法规能够得到有效执行，防止违法违规行为的发生。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智慧城市与住宿业融合</a:t>
            </a:r>
          </a:p>
        </p:txBody>
      </p:sp>
      <p:sp>
        <p:nvSpPr>
          <p:cNvPr id="3" name="Subtitle 2"/>
          <p:cNvSpPr>
            <a:spLocks noGrp="1"/>
          </p:cNvSpPr>
          <p:nvPr>
            <p:ph type="subTitle" idx="1"/>
          </p:nvPr>
        </p:nvSpPr>
        <p:spPr/>
        <p:txBody>
          <a:bodyPr/>
          <a:lstStyle/>
          <a:p>
            <a:r>
              <a:t>住宿业智慧城市建设研究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智慧城市与住宿业融合</a:t>
            </a:r>
          </a:p>
        </p:txBody>
      </p:sp>
      <p:sp>
        <p:nvSpPr>
          <p:cNvPr id="3" name="Text Placeholder 2"/>
          <p:cNvSpPr>
            <a:spLocks noGrp="1"/>
          </p:cNvSpPr>
          <p:nvPr>
            <p:ph type="body" idx="1"/>
          </p:nvPr>
        </p:nvSpPr>
        <p:spPr/>
        <p:txBody>
          <a:bodyPr/>
          <a:lstStyle/>
          <a:p>
            <a:r>
              <a:t>智慧住宿,数据赋能</a:t>
            </a:r>
          </a:p>
        </p:txBody>
      </p:sp>
      <p:sp>
        <p:nvSpPr>
          <p:cNvPr id="4" name="Content Placeholder 3"/>
          <p:cNvSpPr>
            <a:spLocks noGrp="1"/>
          </p:cNvSpPr>
          <p:nvPr>
            <p:ph sz="half" idx="2"/>
          </p:nvPr>
        </p:nvSpPr>
        <p:spPr/>
        <p:txBody>
          <a:bodyPr/>
          <a:lstStyle/>
          <a:p>
            <a:r>
              <a:t>1. 住宿业数据收集渠道繁多：酒店管理系统、在线旅游平台、移动应用程序、智能设备等，不断积累和更新顾客个人信息、住宿偏好、消费习惯、服务评价等多维度数据。</a:t>
            </a:r>
          </a:p>
          <a:p>
            <a:r>
              <a:t>2. 数据分析与挖掘技术：机器学习、大数据分析、自然语言处理等技术的应用，帮助酒店分析海量数据，从中提取有价值的信息，识别顾客需求、预测未来趋势，为酒店决策提供数据支持。</a:t>
            </a:r>
          </a:p>
          <a:p>
            <a:r>
              <a:t>3. 数据驱动个性化服务：酒店利用顾客数据，提供个性化住宿体验。例如，根据顾客过往住宿记录和偏好，推荐餐饮、娱乐、景点信息；提供定制化客房，满足不同顾客的需求。</a:t>
            </a:r>
          </a:p>
        </p:txBody>
      </p:sp>
      <p:sp>
        <p:nvSpPr>
          <p:cNvPr id="5" name="Text Placeholder 4"/>
          <p:cNvSpPr>
            <a:spLocks noGrp="1"/>
          </p:cNvSpPr>
          <p:nvPr>
            <p:ph type="body" idx="3"/>
          </p:nvPr>
        </p:nvSpPr>
        <p:spPr/>
        <p:txBody>
          <a:bodyPr/>
          <a:lstStyle/>
          <a:p>
            <a:r>
              <a:t>智能客房，科技助力</a:t>
            </a:r>
          </a:p>
        </p:txBody>
      </p:sp>
      <p:sp>
        <p:nvSpPr>
          <p:cNvPr id="6" name="Content Placeholder 5"/>
          <p:cNvSpPr>
            <a:spLocks noGrp="1"/>
          </p:cNvSpPr>
          <p:nvPr>
            <p:ph sz="half" idx="4"/>
          </p:nvPr>
        </p:nvSpPr>
        <p:spPr/>
        <p:txBody>
          <a:bodyPr/>
          <a:lstStyle/>
          <a:p>
            <a:r>
              <a:t>1. 智能客房概念：客房配备智能设备和系统，实现智能化管理和服务。如智能温控系统、智能灯光系统、智能音箱、智能电视、智能安防系统等。</a:t>
            </a:r>
          </a:p>
          <a:p>
            <a:r>
              <a:t>2. 智能客房提升住宿体验：智能客房使用户住宿更加舒适、便利和安全。如智能温控系统可自动调节室温，智能灯光系统可根据不同场景调整灯光亮度和颜色，智能音箱可控制客房设备和播放音乐，智能安防系统可保障客房安全。</a:t>
            </a:r>
          </a:p>
          <a:p>
            <a:r>
              <a:t>3. 智能客房数据收集与分析：智能客房中的传感器和设备可收集住宿期间的数据，如顾客的活动、偏好、能耗信息等，为酒店提供有价值的信息，用以优化服务和管理。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智慧城市与住宿业融合</a:t>
            </a:r>
          </a:p>
        </p:txBody>
      </p:sp>
      <p:sp>
        <p:nvSpPr>
          <p:cNvPr id="3" name="Text Placeholder 2"/>
          <p:cNvSpPr>
            <a:spLocks noGrp="1"/>
          </p:cNvSpPr>
          <p:nvPr>
            <p:ph type="body" idx="1"/>
          </p:nvPr>
        </p:nvSpPr>
        <p:spPr/>
        <p:txBody>
          <a:bodyPr/>
          <a:lstStyle/>
          <a:p>
            <a:r>
              <a:t>智慧安防，安全保障</a:t>
            </a:r>
          </a:p>
        </p:txBody>
      </p:sp>
      <p:sp>
        <p:nvSpPr>
          <p:cNvPr id="4" name="Content Placeholder 3"/>
          <p:cNvSpPr>
            <a:spLocks noGrp="1"/>
          </p:cNvSpPr>
          <p:nvPr>
            <p:ph sz="half" idx="2"/>
          </p:nvPr>
        </p:nvSpPr>
        <p:spPr/>
        <p:txBody>
          <a:bodyPr/>
          <a:lstStyle/>
          <a:p>
            <a:r>
              <a:t>1. 智慧安防系统：酒店利用物联网、人工智能、大数据等技术，建立智慧安防系统，提升酒店的安全保障水平。如智能摄像头、门禁系统、消防系统、人脸识别技术等。</a:t>
            </a:r>
          </a:p>
          <a:p>
            <a:r>
              <a:t>2. 实时监控和预警：智慧安防系统可对酒店公共区域和客房进行实时监控，发现安全隐患时及时发出预警，帮助酒店工作人员快速处理突发事件。</a:t>
            </a:r>
          </a:p>
          <a:p>
            <a:r>
              <a:t>3. 提高酒店安全管理效率：智慧安防系统可提高酒店安全管理效率，减少人工巡逻和安保人员数量，降低酒店运营成本。</a:t>
            </a:r>
          </a:p>
        </p:txBody>
      </p:sp>
      <p:sp>
        <p:nvSpPr>
          <p:cNvPr id="5" name="Text Placeholder 4"/>
          <p:cNvSpPr>
            <a:spLocks noGrp="1"/>
          </p:cNvSpPr>
          <p:nvPr>
            <p:ph type="body" idx="3"/>
          </p:nvPr>
        </p:nvSpPr>
        <p:spPr/>
        <p:txBody>
          <a:bodyPr/>
          <a:lstStyle/>
          <a:p>
            <a:r>
              <a:t>智慧城市，智慧住宿</a:t>
            </a:r>
          </a:p>
        </p:txBody>
      </p:sp>
      <p:sp>
        <p:nvSpPr>
          <p:cNvPr id="6" name="Content Placeholder 5"/>
          <p:cNvSpPr>
            <a:spLocks noGrp="1"/>
          </p:cNvSpPr>
          <p:nvPr>
            <p:ph sz="half" idx="4"/>
          </p:nvPr>
        </p:nvSpPr>
        <p:spPr/>
        <p:txBody>
          <a:bodyPr/>
          <a:lstStyle/>
          <a:p>
            <a:r>
              <a:t>1. 智慧城市与住宿业的融合：智慧城市建设中，住宿业是重要组成部分。住宿业可以利用智慧城市提供的基础设施和服务，如智能交通、智慧旅游、智慧医疗等，提升住宿服务质量和效率。</a:t>
            </a:r>
          </a:p>
          <a:p>
            <a:r>
              <a:t>2. 智慧城市为住宿业提供新机遇：智慧城市建设为住宿业带来新机遇。酒店可以利用智慧城市提供的平台和服务，拓展业务范围，提供更多增值服务，如在线订房、智能导游、智能客房服务等。</a:t>
            </a:r>
          </a:p>
          <a:p>
            <a:r>
              <a:t>3. 智慧住宿促进智慧城市发展：住宿业的发展，特别是智慧住宿的发展，可以促进智慧城市建设。酒店通过提供智能化服务，可以提高城市居民的生活质量，吸引更多游客前来住宿，带动当地旅游业发展。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智慧城市与住宿业融合</a:t>
            </a:r>
          </a:p>
        </p:txBody>
      </p:sp>
      <p:sp>
        <p:nvSpPr>
          <p:cNvPr id="3" name="Text Placeholder 2"/>
          <p:cNvSpPr>
            <a:spLocks noGrp="1"/>
          </p:cNvSpPr>
          <p:nvPr>
            <p:ph type="body" idx="1"/>
          </p:nvPr>
        </p:nvSpPr>
        <p:spPr/>
        <p:txBody>
          <a:bodyPr/>
          <a:lstStyle/>
          <a:p>
            <a:r>
              <a:t>绿色住宿，可持续发展</a:t>
            </a:r>
          </a:p>
        </p:txBody>
      </p:sp>
      <p:sp>
        <p:nvSpPr>
          <p:cNvPr id="4" name="Content Placeholder 3"/>
          <p:cNvSpPr>
            <a:spLocks noGrp="1"/>
          </p:cNvSpPr>
          <p:nvPr>
            <p:ph sz="half" idx="2"/>
          </p:nvPr>
        </p:nvSpPr>
        <p:spPr/>
        <p:txBody>
          <a:bodyPr/>
          <a:lstStyle/>
          <a:p>
            <a:r>
              <a:t>1. 绿色住宿理念：绿色住宿是指在酒店建设、运营和管理过程中，遵循可持续发展原则，最大限度地减少对环境的影响。绿色住宿包括绿色建筑、节能减排、水资源管理、垃圾分类处理等方面。</a:t>
            </a:r>
          </a:p>
          <a:p>
            <a:r>
              <a:t>2. 绿色住宿的益处：绿色住宿可以减少酒店运营成本，提高酒店竞争力，同时也有利于保护环境，提高城市居民的生活质量。</a:t>
            </a:r>
          </a:p>
          <a:p>
            <a:r>
              <a:t>3. 绿色住宿的措施：酒店可以采取多种措施实现绿色住宿，例如，采用节能环保的建筑材料，使用可再生能源，实施节水措施，推行垃圾分类和回收，采用无纸化办公等。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智慧城市与住宿业融合</a:t>
            </a:r>
          </a:p>
        </p:txBody>
      </p:sp>
      <p:sp>
        <p:nvSpPr>
          <p:cNvPr id="3" name="Text Placeholder 2"/>
          <p:cNvSpPr>
            <a:spLocks noGrp="1"/>
          </p:cNvSpPr>
          <p:nvPr>
            <p:ph type="body" idx="1"/>
          </p:nvPr>
        </p:nvSpPr>
        <p:spPr/>
        <p:txBody>
          <a:bodyPr/>
          <a:lstStyle/>
          <a:p>
            <a:r>
              <a:t>智慧城市，住宿业新机遇</a:t>
            </a:r>
          </a:p>
        </p:txBody>
      </p:sp>
      <p:sp>
        <p:nvSpPr>
          <p:cNvPr id="4" name="Content Placeholder 3"/>
          <p:cNvSpPr>
            <a:spLocks noGrp="1"/>
          </p:cNvSpPr>
          <p:nvPr>
            <p:ph sz="half" idx="2"/>
          </p:nvPr>
        </p:nvSpPr>
        <p:spPr/>
        <p:txBody>
          <a:bodyPr/>
          <a:lstStyle/>
          <a:p>
            <a:r>
              <a:t>1. 智慧城市为住宿业发展提供新机遇：智慧城市建设中，住宿业是重要组成部分。智慧城市可以为住宿业提供智能交通、智慧旅游、智慧医疗等基础设施和服务，帮助住宿业提高服务质量和效率。</a:t>
            </a:r>
          </a:p>
          <a:p>
            <a:r>
              <a:t>2. 住宿业可以在智慧城市中发挥积极作用：住宿业可以利用智慧城市提供的平台和服务，拓展业务范围，提供更多增值服务，如在线订房、智能导游、智能客房服务等。住宿业的发展，特别是智慧住宿的发展，可以促进智慧城市建设，提高城市居民的生活质量，吸引更多游客前来住宿，带动当地旅游业发展。</a:t>
            </a:r>
          </a:p>
          <a:p>
            <a:r>
              <a:t>3. 智慧城市与住宿业融合发展的挑战：智慧城市与住宿业融合发展也面临一些挑战，如数据安全、隐私保护、行业标准不统一等。需要政府、企业和行业协会共同努力，制定相关政策法规，建立行业标准，保障数据安全和隐私，促进智慧城市与住宿业融合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智慧住宿业建设目标</a:t>
            </a:r>
          </a:p>
        </p:txBody>
      </p:sp>
      <p:sp>
        <p:nvSpPr>
          <p:cNvPr id="3" name="Subtitle 2"/>
          <p:cNvSpPr>
            <a:spLocks noGrp="1"/>
          </p:cNvSpPr>
          <p:nvPr>
            <p:ph type="subTitle" idx="1"/>
          </p:nvPr>
        </p:nvSpPr>
        <p:spPr/>
        <p:txBody>
          <a:bodyPr/>
          <a:lstStyle/>
          <a:p>
            <a:r>
              <a:t>住宿业智慧城市建设研究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智慧住宿业建设目标</a:t>
            </a:r>
          </a:p>
        </p:txBody>
      </p:sp>
      <p:sp>
        <p:nvSpPr>
          <p:cNvPr id="3" name="Text Placeholder 2"/>
          <p:cNvSpPr>
            <a:spLocks noGrp="1"/>
          </p:cNvSpPr>
          <p:nvPr>
            <p:ph type="body" idx="1"/>
          </p:nvPr>
        </p:nvSpPr>
        <p:spPr/>
        <p:txBody>
          <a:bodyPr/>
          <a:lstStyle/>
          <a:p>
            <a:r>
              <a:t>智能化服务</a:t>
            </a:r>
          </a:p>
        </p:txBody>
      </p:sp>
      <p:sp>
        <p:nvSpPr>
          <p:cNvPr id="4" name="Content Placeholder 3"/>
          <p:cNvSpPr>
            <a:spLocks noGrp="1"/>
          </p:cNvSpPr>
          <p:nvPr>
            <p:ph sz="half" idx="2"/>
          </p:nvPr>
        </p:nvSpPr>
        <p:spPr/>
        <p:txBody>
          <a:bodyPr/>
          <a:lstStyle/>
          <a:p>
            <a:r>
              <a:t>1. 利用物联网、大数据、人工智能等技术，实现住宿业服务数字化、网络化、智能化，为客人提供个性化、多样化的服务。</a:t>
            </a:r>
          </a:p>
          <a:p>
            <a:r>
              <a:t>2. 通过智能服务机器人、智能语音控制、智慧客房管理系统等，实现酒店服务自动化、无人化，提升服务效率和质量。</a:t>
            </a:r>
          </a:p>
          <a:p>
            <a:r>
              <a:t>3. 引入智能安保系统、智能监控系统、智能报警系统等，增强酒店的安全保障。</a:t>
            </a:r>
          </a:p>
        </p:txBody>
      </p:sp>
      <p:sp>
        <p:nvSpPr>
          <p:cNvPr id="5" name="Text Placeholder 4"/>
          <p:cNvSpPr>
            <a:spLocks noGrp="1"/>
          </p:cNvSpPr>
          <p:nvPr>
            <p:ph type="body" idx="3"/>
          </p:nvPr>
        </p:nvSpPr>
        <p:spPr/>
        <p:txBody>
          <a:bodyPr/>
          <a:lstStyle/>
          <a:p>
            <a:r>
              <a:t>绿色化运营</a:t>
            </a:r>
          </a:p>
        </p:txBody>
      </p:sp>
      <p:sp>
        <p:nvSpPr>
          <p:cNvPr id="6" name="Content Placeholder 5"/>
          <p:cNvSpPr>
            <a:spLocks noGrp="1"/>
          </p:cNvSpPr>
          <p:nvPr>
            <p:ph sz="half" idx="4"/>
          </p:nvPr>
        </p:nvSpPr>
        <p:spPr/>
        <p:txBody>
          <a:bodyPr/>
          <a:lstStyle/>
          <a:p>
            <a:r>
              <a:t>1. 使用节能环保材料建设酒店，采用可再生能源供电供热，减少酒店碳排放和环境污染。</a:t>
            </a:r>
          </a:p>
          <a:p>
            <a:r>
              <a:t>2. 应用智能能耗管理系统、智能水电管理系统等，实现能源和水电的智能控制和节约。</a:t>
            </a:r>
          </a:p>
          <a:p>
            <a:r>
              <a:t>3. 引入绿色清洁技术，减少废物产生，实现酒店绿色化运营。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智慧住宿业建设目标</a:t>
            </a:r>
          </a:p>
        </p:txBody>
      </p:sp>
      <p:sp>
        <p:nvSpPr>
          <p:cNvPr id="3" name="Text Placeholder 2"/>
          <p:cNvSpPr>
            <a:spLocks noGrp="1"/>
          </p:cNvSpPr>
          <p:nvPr>
            <p:ph type="body" idx="1"/>
          </p:nvPr>
        </p:nvSpPr>
        <p:spPr/>
        <p:txBody>
          <a:bodyPr/>
          <a:lstStyle/>
          <a:p>
            <a:r>
              <a:t>数字化营销</a:t>
            </a:r>
          </a:p>
        </p:txBody>
      </p:sp>
      <p:sp>
        <p:nvSpPr>
          <p:cNvPr id="4" name="Content Placeholder 3"/>
          <p:cNvSpPr>
            <a:spLocks noGrp="1"/>
          </p:cNvSpPr>
          <p:nvPr>
            <p:ph sz="half" idx="2"/>
          </p:nvPr>
        </p:nvSpPr>
        <p:spPr/>
        <p:txBody>
          <a:bodyPr/>
          <a:lstStyle/>
          <a:p>
            <a:r>
              <a:t>1. 利用大数据、人工智能等技术，分析客人行为和消费习惯，为客人提供个性化、精准化的营销服务。</a:t>
            </a:r>
          </a:p>
          <a:p>
            <a:r>
              <a:t>2. 通过社交媒体、网络广告、在线旅游平台等进行酒店营销，扩大酒店的知名度和影响力。</a:t>
            </a:r>
          </a:p>
          <a:p>
            <a:r>
              <a:t>3. 构建酒店数字化营销平台，整合线上线下的营销资源，实现营销一体化。</a:t>
            </a:r>
          </a:p>
        </p:txBody>
      </p:sp>
      <p:sp>
        <p:nvSpPr>
          <p:cNvPr id="5" name="Text Placeholder 4"/>
          <p:cNvSpPr>
            <a:spLocks noGrp="1"/>
          </p:cNvSpPr>
          <p:nvPr>
            <p:ph type="body" idx="3"/>
          </p:nvPr>
        </p:nvSpPr>
        <p:spPr/>
        <p:txBody>
          <a:bodyPr/>
          <a:lstStyle/>
          <a:p>
            <a:r>
              <a:t>智慧化管理</a:t>
            </a:r>
          </a:p>
        </p:txBody>
      </p:sp>
      <p:sp>
        <p:nvSpPr>
          <p:cNvPr id="6" name="Content Placeholder 5"/>
          <p:cNvSpPr>
            <a:spLocks noGrp="1"/>
          </p:cNvSpPr>
          <p:nvPr>
            <p:ph sz="half" idx="4"/>
          </p:nvPr>
        </p:nvSpPr>
        <p:spPr/>
        <p:txBody>
          <a:bodyPr/>
          <a:lstStyle/>
          <a:p>
            <a:r>
              <a:t>1. 利用大数据、人工智能等技术，实现酒店管理数字化、智能化，提升酒店管理效率和决策水平。</a:t>
            </a:r>
          </a:p>
          <a:p>
            <a:r>
              <a:t>2. 通过智能管理系统、智能决策系统等，帮助酒店管理人员实现科学决策、精准管理。</a:t>
            </a:r>
          </a:p>
          <a:p>
            <a:r>
              <a:t>3. 应用智能数据分析技术，对酒店运营数据进行分析，为酒店管理人员提供决策支持。</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https://d.book118.com/796153053042010045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智慧城市建设概述</vt:lpstr>
      <vt:lpstr> 智慧城市建设概述</vt:lpstr>
      <vt:lpstr> 智慧城市建设概述</vt:lpstr>
      <vt:lpstr> 住宿业发展现状分析</vt:lpstr>
      <vt:lpstr> 住宿业发展现状分析</vt:lpstr>
      <vt:lpstr> 住宿业发展现状分析</vt:lpstr>
      <vt:lpstr> 住宿业发展现状分析</vt:lpstr>
      <vt:lpstr> 智慧城市与住宿业融合</vt:lpstr>
      <vt:lpstr> 智慧城市与住宿业融合</vt:lpstr>
      <vt:lpstr> 智慧城市与住宿业融合</vt:lpstr>
      <vt:lpstr> 智慧城市与住宿业融合</vt:lpstr>
      <vt:lpstr> 智慧城市与住宿业融合</vt:lpstr>
      <vt:lpstr> 智慧住宿业建设目标</vt:lpstr>
      <vt:lpstr> 智慧住宿业建设目标</vt:lpstr>
      <vt:lpstr> 智慧住宿业建设目标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2024-09-13T22:56:03.081</cp:lastPrinted>
  <dcterms:created xsi:type="dcterms:W3CDTF">2024-09-13T14:56:03Z</dcterms:created>
  <dcterms:modified xsi:type="dcterms:W3CDTF">2024-09-13T14:56:05Z</dcterms:modified>
</cp:coreProperties>
</file>