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DACA2-72C0-49EB-8017-62E2CCE2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23189-FDBF-46F3-B644-4017021C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C0135-ED2A-4A44-B1E3-4C6D3789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60800-F322-43E6-AFA0-C610ED25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03E7A-719D-45B4-836E-1DBC4B23E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4BCDC-27A3-4A7C-BD2F-2621FFA5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9F5E7-40C7-4D0C-AE18-91790E2B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AB064-9449-4E37-8C1F-B9838076A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C9953-73CF-4813-AFBF-44540B6B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F9062-0B8D-4A93-BBAB-1CE4DDB4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04DA9-74AB-4E3D-A2FB-BE10146A0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55001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常规仪表故障处理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仪表故障概述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仪表故障诊断方法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常见仪表故障处理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仪表维护与保养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仪表故障的定义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仪表故障的分类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仪表故障的定义与分类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仪表故障是指仪表在使用过程中，由于各种原因导致其指示值失真或失效，无法正常工作。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根据故障的性质，仪表故障可分为机械故障和电气故障；根据故障影响范围，可分为局部故障和系统故障；根据故障发生时间，可分为突发性故障和渐发性故障。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机械磨损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电气元件老化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仪表故障的常见原因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如温度、湿度、压力、振动等环境因素影响仪表的正常运行。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电子元件老化、性能下降或损坏，导致仪表无法正常工作。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长期使用导致机械部件磨损、变形或松动，影响仪表精度。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操作不当、维护不及时或仪表安装不规范等人为因素也可能导致仪表故障。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加强巡检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改善环境条件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提高操作和维护人员的素质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仪表故障的预防措施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制定合理的维护保养计划，定期对仪表进行检查、清洁、润滑和校准，确保其处于良好工作状态。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定期对仪表的运行状况进行检查，及时发现并处理潜在问题。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优化仪表的工作环境，减少环境因素对仪表的影响。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加强操作和维护人员的培训，提高其技能水平和工作责任心。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仪表故障诊断方法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通过观察、听闻、触摸等方式对仪表进行检查。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通过观察仪表的外观、接口、连接线等是否有异常；听仪表运行时的声音，判断是否有异常响动；触摸仪表外壳，感受是否有过热现象等。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感官诊断法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使用专业工具对仪表进行检测和测量。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使用万用表测量仪表的电压、电流、电阻等参数，判断是否在正常范围内；使用示波器观察仪表的信号波形，判断是否有异常；使用频率计检测仪表的频率是否准确等。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06" r="1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工具诊断法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借助智能化诊断系统对仪表进行故障诊断。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通过在仪表中植入传感器或使用外部监测设备，采集仪表的运行数据，利用智能算法进行分析和故障诊断。这种方法可以快速准确地定位故障位置和原因，提高故障处理的效率。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智能诊断法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常见仪表故障处理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压力表无指示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压力表指示不正确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压力表指针不动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检查压力表电源是否正常，压力表是否损坏，管道是否堵塞。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检查压力表的校准状态，管道内是否有气体或液体，压力表是否受到振动或撞击。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检查压力表的指针是否被卡住，管道内是否有足够的压力。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压力表故障处理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温度表故障处理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检查温度表的电源是否正常，温度传感器是否损坏，连接线是否松动。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检查温度表的校准状态，温度传感器是否受到污染或损坏。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检查温度表的指针是否被卡住，测量点是否被堵塞。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温度表无指示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温度表指示不正确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温度表指针不动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流量表无指示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流量表指示不正确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流量表指针不动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流量表故障处理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检查流量表的校准状态，管道内流体的性质和流量是否符合流量表的使用范围。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检查流量表的指针是否被卡住，管道内是否有足够的流体。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检查流量表的电源是否正常，流量传感器是否损坏，管道内是否有流体通过。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检查物位计的电源是否正常，物位传感器是否损坏，测量点是否被堵塞。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物位计无指示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19" r="190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物位计指示不正确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物位计指针不动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检查物位计的校准状态，物位传感器是否受到污染或损坏。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检查物位计的指针是否被卡住，测量点是否被堵塞。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物位计故障处理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仪表维护与保养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https://d.book118.com/796155001132010045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2024-09-14T08:36:06.394</cp:lastPrinted>
  <dcterms:created xsi:type="dcterms:W3CDTF">2024-09-14T00:36:06Z</dcterms:created>
  <dcterms:modified xsi:type="dcterms:W3CDTF">2024-09-14T00:36:08Z</dcterms:modified>
</cp:coreProperties>
</file>