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D45AF-0106-4701-AB3C-F3CAF6051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B8A85-3A7A-4DB4-8485-167AAD687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B9341-0BDF-4BDA-91DF-CD0F3FAB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A5F74-CC96-40B7-BAD7-96B9ED9A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6AFA51-594C-4A84-8A24-15D9CC902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129086-30DD-4B4D-A907-17B703BA2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0783E-34F9-484F-8575-56049EC62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27577-154B-4558-8770-8B69CA826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7F3BA-D14E-4B6E-9AC0-4183FB25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85357-0D29-4007-8AFD-24F574EE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0E568-2AFD-47CD-9FB4-B161BF77A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55032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护士实习总结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职业素养与工作态度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我所实习的医院是一家大型综合性医院，拥有先进的医疗设备和专业的医护团队，致力于为患者提供优质的医疗服务。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医院概况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医院秉承“以人为本，救死扶伤”的理念，注重医疗质量和人文关怀，努力营造温馨、舒适的医疗环境。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医院文化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作为实习护士，我的主要职责是协助正式护士完成日常护理工作，包括测量生命体征、记录病情、配药、输液等。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工作环境相对固定，通常是在病房或护士站，需要保持高度的专注力和耐心，应对各种紧急状况和突发病情。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实习过程总结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医疗文件记录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实习内容概述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负责病人的日常护理，包括测量生命体征、执行医嘱、协助病人进行日常生活活动等。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向病人和家属提供健康教育，解释疾病知识、药物治疗、康复锻炼等。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准确记录病人的病情变化、护理措施和医嘱执行情况。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负责药品的领取、保管和发放，确保药品质量和安全。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面对不理解或情绪化的病人，通过耐心沟通、关心和安慰，建立信任关系，提高病人依从性。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病人不配合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75" b="145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合理安排工作时间和任务，提高工作效率，寻求同事的支持和帮助，保持积极心态。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参加紧急情况处理培训，熟悉急救流程和技能，确保在紧急情况下能够迅速应对。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通过实践操作，提高了护理技能、急救技能和应对突发状况的能力。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与病人、家属和同事的沟通交流中，学会了倾听、表达和协调解决问题。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沟通能力增强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在团队中发挥积极作用，学会了与同事协作、互相支持与配合。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团队协作意识提高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通过实习中的工作表现，树立了良好的职业形象和职业道德。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实习中的收获与成长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专业知识在实际工作中的应用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在实习期间，我学会了如何正确执行各项护理操作，如测量生命体征、给药、输液、伤口护理等，这些技能在实际工作中至关重要。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通过实习，我更加深入地了解了各种疾病的临床表现、治疗原则和护理要点，能够根据患者的病情制定个性化的护理计划。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在紧急情况下，我掌握了基本的急救技能，如心肺复苏、止血、处理突发状况等，为抢救患者的生命赢得了宝贵时间。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https://d.book118.com/796155032233010054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2024-09-22T06:16:25.260</cp:lastPrinted>
  <dcterms:created xsi:type="dcterms:W3CDTF">2024-09-21T22:16:25Z</dcterms:created>
  <dcterms:modified xsi:type="dcterms:W3CDTF">2024-09-21T22:16:27Z</dcterms:modified>
</cp:coreProperties>
</file>