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2E666-C446-48FA-99DD-1B07F7CE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8E3B-7DAA-46BE-BFA1-FD351946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73467-686E-49FB-869C-63CF2174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42570-335B-4BB4-9764-5AEFA58B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3447C-FE7B-4C35-A4B7-0D97E6E9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712FC-1E34-4DAD-99EF-2E7E12AC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3DED4-281A-4A09-8E77-84D48969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26F54-AA40-4410-AFD7-EF1B87E7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66542-6183-409B-8AAA-4B0EBBF0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61C6D-A2AB-4767-B1BB-B8C2A813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D3260-FD79-41AF-9165-99ACCC08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00501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盆底超声在妇科应用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盆底超声技术介绍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盆底超声在妇科的应用案例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盆底超声在妇科的应用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盆底超声在妇科的未来发展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盆底超声技术介绍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盆底超声的定义</a:t>
            </a:r>
            <a:endParaRPr lang="zh-CN" altLang="en-US"/>
          </a:p>
        </p:txBody>
      </p:sp>
      <p:sp>
        <p:nvSpPr>
          <p:cNvPr id="1048974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6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8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盆底超声是一种无创、无痛、无辐射的检查方法，用于评估盆底肌肉、神经、血管等组织的结构和功能。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2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4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6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盆底超声采用高频超声探头，通过阴道或肛门对盆底进行扫描，能够清晰显示盆底组织的细微结构。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0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2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盆底超声可以用于诊断多种盆底疾病，如尿失禁、盆腔器官脱垂、慢性盆腔痛等，为制定治疗方案提供依据。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8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0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2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盆底超声还可以用于监测盆底康复治疗的效果，指导患者进行正确的盆底肌肉锻炼，提高治疗效果。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盆底超声的原理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盆底超声技术利用高频超声波显示盆底组织的结构和功能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盆底超声能够无创、无痛地评估盆底器官的位置和形态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盆底超声可以动态观察盆底器官的运动和功能变化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盆底超声为妇科医生提供了一种有效的诊断和治疗盆底疾病的手段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盆底超声的设备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探头类型：包括阴道探头、直肠探头和会阴探头等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设备特点：无创、无痛、无辐射，可重复使用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适用范围：适用于盆底疾病的诊断和治疗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探头频率：通常为5-7.5MHz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盆底超声的优势</a:t>
            </a:r>
            <a:endParaRPr lang="zh-CN" altLang="en-US"/>
          </a:p>
        </p:txBody>
      </p:sp>
      <p:sp>
        <p:nvSpPr>
          <p:cNvPr id="1049178" name="圆角矩形 5"/>
          <p:cNvSpPr/>
          <p:nvPr>
            <p:custDataLst>
              <p:tags r:id="rId2"/>
            </p:custDataLst>
          </p:nvPr>
        </p:nvSpPr>
        <p:spPr>
          <a:xfrm>
            <a:off x="1262461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3"/>
            </p:custDataLst>
          </p:nvPr>
        </p:nvSpPr>
        <p:spPr>
          <a:xfrm>
            <a:off x="1241676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5"/>
          <p:cNvSpPr txBox="1"/>
          <p:nvPr>
            <p:custDataLst>
              <p:tags r:id="rId4"/>
            </p:custDataLst>
          </p:nvPr>
        </p:nvSpPr>
        <p:spPr>
          <a:xfrm>
            <a:off x="1397846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无创无痛：盆底超声检查不会对受检者造成创伤或疼痛。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6"/>
          <p:cNvSpPr/>
          <p:nvPr>
            <p:custDataLst>
              <p:tags r:id="rId5"/>
            </p:custDataLst>
          </p:nvPr>
        </p:nvSpPr>
        <p:spPr>
          <a:xfrm>
            <a:off x="1403464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6"/>
            </p:custDataLst>
          </p:nvPr>
        </p:nvSpPr>
        <p:spPr>
          <a:xfrm>
            <a:off x="3739279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圆角矩形 13"/>
          <p:cNvSpPr/>
          <p:nvPr>
            <p:custDataLst>
              <p:tags r:id="rId7"/>
            </p:custDataLst>
          </p:nvPr>
        </p:nvSpPr>
        <p:spPr>
          <a:xfrm>
            <a:off x="3713438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圆角矩形 15"/>
          <p:cNvSpPr/>
          <p:nvPr>
            <p:custDataLst>
              <p:tags r:id="rId8"/>
            </p:custDataLst>
          </p:nvPr>
        </p:nvSpPr>
        <p:spPr>
          <a:xfrm>
            <a:off x="3919606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2" name="文本框 10"/>
          <p:cNvSpPr txBox="1"/>
          <p:nvPr>
            <p:custDataLst>
              <p:tags r:id="rId9"/>
            </p:custDataLst>
          </p:nvPr>
        </p:nvSpPr>
        <p:spPr>
          <a:xfrm>
            <a:off x="3870732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8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实时动态：盆底超声可以实时观察盆底器官的运动状态，有助于医生准确判断病情。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5"/>
          <p:cNvSpPr/>
          <p:nvPr>
            <p:custDataLst>
              <p:tags r:id="rId10"/>
            </p:custDataLst>
          </p:nvPr>
        </p:nvSpPr>
        <p:spPr>
          <a:xfrm>
            <a:off x="6211042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圆角矩形 3"/>
          <p:cNvSpPr/>
          <p:nvPr>
            <p:custDataLst>
              <p:tags r:id="rId11"/>
            </p:custDataLst>
          </p:nvPr>
        </p:nvSpPr>
        <p:spPr>
          <a:xfrm>
            <a:off x="6190257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23"/>
          <p:cNvSpPr txBox="1"/>
          <p:nvPr>
            <p:custDataLst>
              <p:tags r:id="rId12"/>
            </p:custDataLst>
          </p:nvPr>
        </p:nvSpPr>
        <p:spPr>
          <a:xfrm>
            <a:off x="6346427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9523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高分辨率：盆底超声能够提供高分辨率的图像，有助于发现微小病变。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6"/>
          <p:cNvSpPr/>
          <p:nvPr>
            <p:custDataLst>
              <p:tags r:id="rId13"/>
            </p:custDataLst>
          </p:nvPr>
        </p:nvSpPr>
        <p:spPr>
          <a:xfrm>
            <a:off x="6352045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02" name="圆角矩形 12"/>
          <p:cNvSpPr/>
          <p:nvPr>
            <p:custDataLst>
              <p:tags r:id="rId14"/>
            </p:custDataLst>
          </p:nvPr>
        </p:nvSpPr>
        <p:spPr>
          <a:xfrm>
            <a:off x="8687860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圆角矩形 13"/>
          <p:cNvSpPr/>
          <p:nvPr>
            <p:custDataLst>
              <p:tags r:id="rId15"/>
            </p:custDataLst>
          </p:nvPr>
        </p:nvSpPr>
        <p:spPr>
          <a:xfrm>
            <a:off x="8662019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圆角矩形 15"/>
          <p:cNvSpPr/>
          <p:nvPr>
            <p:custDataLst>
              <p:tags r:id="rId16"/>
            </p:custDataLst>
          </p:nvPr>
        </p:nvSpPr>
        <p:spPr>
          <a:xfrm>
            <a:off x="8868187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08" name="文本框 32"/>
          <p:cNvSpPr txBox="1"/>
          <p:nvPr>
            <p:custDataLst>
              <p:tags r:id="rId17"/>
            </p:custDataLst>
          </p:nvPr>
        </p:nvSpPr>
        <p:spPr>
          <a:xfrm>
            <a:off x="8819313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 fontScale="9523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重复性好：盆底超声可以重复检查，便于对病情进行动态观察和评估。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盆底超声在妇科的应用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盆底超声在妇科的诊断价值</a:t>
            </a:r>
            <a:endParaRPr lang="zh-CN" altLang="en-US"/>
          </a:p>
        </p:txBody>
      </p:sp>
      <p:sp>
        <p:nvSpPr>
          <p:cNvPr id="1049320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2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盆底超声可以清晰地显示盆底结构，为妇科医生提供准确的诊断依据。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8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0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2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盆底超声可以检测出盆底器官的异常，如子宫脱垂、膀胱膨出等，有助于早期发现和治疗。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36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8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0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盆底超声可以评估盆底手术的效果，为术后康复提供指导。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44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6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8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盆底超声还可以用于监测盆底康复治疗的过程，帮助患者更好地恢复盆底功能。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5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盆底超声在妇科的治疗价值</a:t>
            </a:r>
            <a:endParaRPr lang="zh-CN" altLang="en-US"/>
          </a:p>
        </p:txBody>
      </p:sp>
      <p:sp>
        <p:nvSpPr>
          <p:cNvPr id="1049388" name="Freeform 27"/>
          <p:cNvSpPr/>
          <p:nvPr>
            <p:custDataLst>
              <p:tags r:id="rId2"/>
            </p:custDataLst>
          </p:nvPr>
        </p:nvSpPr>
        <p:spPr bwMode="auto">
          <a:xfrm>
            <a:off x="1340842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矩形: 圆角 32"/>
          <p:cNvSpPr/>
          <p:nvPr>
            <p:custDataLst>
              <p:tags r:id="rId3"/>
            </p:custDataLst>
          </p:nvPr>
        </p:nvSpPr>
        <p:spPr>
          <a:xfrm flipH="1">
            <a:off x="1453530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340842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94" name="正文"/>
          <p:cNvSpPr txBox="1"/>
          <p:nvPr>
            <p:custDataLst>
              <p:tags r:id="rId5"/>
            </p:custDataLst>
          </p:nvPr>
        </p:nvSpPr>
        <p:spPr>
          <a:xfrm>
            <a:off x="1570703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盆底超声可以准确评估盆底器官脱垂的程度，为治疗方案提供依据。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6" name="标题"/>
          <p:cNvSpPr txBox="1"/>
          <p:nvPr>
            <p:custDataLst>
              <p:tags r:id="rId6"/>
            </p:custDataLst>
          </p:nvPr>
        </p:nvSpPr>
        <p:spPr>
          <a:xfrm>
            <a:off x="1401391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8" name="Freeform 27"/>
          <p:cNvSpPr/>
          <p:nvPr>
            <p:custDataLst>
              <p:tags r:id="rId7"/>
            </p:custDataLst>
          </p:nvPr>
        </p:nvSpPr>
        <p:spPr bwMode="auto">
          <a:xfrm>
            <a:off x="3824460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矩形: 圆角 38"/>
          <p:cNvSpPr/>
          <p:nvPr>
            <p:custDataLst>
              <p:tags r:id="rId8"/>
            </p:custDataLst>
          </p:nvPr>
        </p:nvSpPr>
        <p:spPr>
          <a:xfrm flipH="1">
            <a:off x="3937148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824460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4" name="正文"/>
          <p:cNvSpPr txBox="1"/>
          <p:nvPr>
            <p:custDataLst>
              <p:tags r:id="rId10"/>
            </p:custDataLst>
          </p:nvPr>
        </p:nvSpPr>
        <p:spPr>
          <a:xfrm>
            <a:off x="4054321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盆底超声可以监测盆底康复治疗的疗效，指导患者进行个体化治疗。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6" name="标题"/>
          <p:cNvSpPr txBox="1"/>
          <p:nvPr>
            <p:custDataLst>
              <p:tags r:id="rId11"/>
            </p:custDataLst>
          </p:nvPr>
        </p:nvSpPr>
        <p:spPr>
          <a:xfrm>
            <a:off x="3885009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8" name="Freeform 27"/>
          <p:cNvSpPr/>
          <p:nvPr>
            <p:custDataLst>
              <p:tags r:id="rId12"/>
            </p:custDataLst>
          </p:nvPr>
        </p:nvSpPr>
        <p:spPr bwMode="auto">
          <a:xfrm>
            <a:off x="6308078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矩形: 圆角 68"/>
          <p:cNvSpPr/>
          <p:nvPr>
            <p:custDataLst>
              <p:tags r:id="rId13"/>
            </p:custDataLst>
          </p:nvPr>
        </p:nvSpPr>
        <p:spPr>
          <a:xfrm flipH="1">
            <a:off x="6420766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08078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4" name="正文"/>
          <p:cNvSpPr txBox="1"/>
          <p:nvPr>
            <p:custDataLst>
              <p:tags r:id="rId15"/>
            </p:custDataLst>
          </p:nvPr>
        </p:nvSpPr>
        <p:spPr>
          <a:xfrm>
            <a:off x="6537939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盆底超声可以发现早期盆底功能障碍性疾病，提高患者生活质量。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6" name="标题"/>
          <p:cNvSpPr txBox="1"/>
          <p:nvPr>
            <p:custDataLst>
              <p:tags r:id="rId16"/>
            </p:custDataLst>
          </p:nvPr>
        </p:nvSpPr>
        <p:spPr>
          <a:xfrm>
            <a:off x="6368627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8" name="Freeform 27"/>
          <p:cNvSpPr/>
          <p:nvPr>
            <p:custDataLst>
              <p:tags r:id="rId17"/>
            </p:custDataLst>
          </p:nvPr>
        </p:nvSpPr>
        <p:spPr bwMode="auto">
          <a:xfrm>
            <a:off x="8791696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矩形: 圆角 74"/>
          <p:cNvSpPr/>
          <p:nvPr>
            <p:custDataLst>
              <p:tags r:id="rId18"/>
            </p:custDataLst>
          </p:nvPr>
        </p:nvSpPr>
        <p:spPr>
          <a:xfrm flipH="1">
            <a:off x="8904945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8791696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4" name="正文"/>
          <p:cNvSpPr txBox="1"/>
          <p:nvPr>
            <p:custDataLst>
              <p:tags r:id="rId20"/>
            </p:custDataLst>
          </p:nvPr>
        </p:nvSpPr>
        <p:spPr>
          <a:xfrm>
            <a:off x="9021557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盆底超声还可以评估产后盆底肌肉恢复情况，指导产妇进行产后恢复。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6" name="标题"/>
          <p:cNvSpPr txBox="1"/>
          <p:nvPr>
            <p:custDataLst>
              <p:tags r:id="rId21"/>
            </p:custDataLst>
          </p:nvPr>
        </p:nvSpPr>
        <p:spPr>
          <a:xfrm>
            <a:off x="8852806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盆底超声在妇科的监测价值</a:t>
            </a:r>
            <a:endParaRPr lang="zh-CN" altLang="en-US"/>
          </a:p>
        </p:txBody>
      </p:sp>
      <p:sp>
        <p:nvSpPr>
          <p:cNvPr id="1049464" name="Freeform 27"/>
          <p:cNvSpPr/>
          <p:nvPr>
            <p:custDataLst>
              <p:tags r:id="rId2"/>
            </p:custDataLst>
          </p:nvPr>
        </p:nvSpPr>
        <p:spPr bwMode="auto">
          <a:xfrm>
            <a:off x="1340842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矩形: 圆角 32"/>
          <p:cNvSpPr/>
          <p:nvPr>
            <p:custDataLst>
              <p:tags r:id="rId3"/>
            </p:custDataLst>
          </p:nvPr>
        </p:nvSpPr>
        <p:spPr>
          <a:xfrm flipH="1">
            <a:off x="1453530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340842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70" name="正文"/>
          <p:cNvSpPr txBox="1"/>
          <p:nvPr>
            <p:custDataLst>
              <p:tags r:id="rId5"/>
            </p:custDataLst>
          </p:nvPr>
        </p:nvSpPr>
        <p:spPr>
          <a:xfrm>
            <a:off x="1570703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监测盆底功能：盆底超声可以实时监测盆底肌肉的活动和功能，有助于诊断盆底功能障碍性疾病。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72" name="标题"/>
          <p:cNvSpPr txBox="1"/>
          <p:nvPr>
            <p:custDataLst>
              <p:tags r:id="rId6"/>
            </p:custDataLst>
          </p:nvPr>
        </p:nvSpPr>
        <p:spPr>
          <a:xfrm>
            <a:off x="1401391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74" name="Freeform 27"/>
          <p:cNvSpPr/>
          <p:nvPr>
            <p:custDataLst>
              <p:tags r:id="rId7"/>
            </p:custDataLst>
          </p:nvPr>
        </p:nvSpPr>
        <p:spPr bwMode="auto">
          <a:xfrm>
            <a:off x="3824460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矩形: 圆角 38"/>
          <p:cNvSpPr/>
          <p:nvPr>
            <p:custDataLst>
              <p:tags r:id="rId8"/>
            </p:custDataLst>
          </p:nvPr>
        </p:nvSpPr>
        <p:spPr>
          <a:xfrm flipH="1">
            <a:off x="3937148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824460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80" name="正文"/>
          <p:cNvSpPr txBox="1"/>
          <p:nvPr>
            <p:custDataLst>
              <p:tags r:id="rId10"/>
            </p:custDataLst>
          </p:nvPr>
        </p:nvSpPr>
        <p:spPr>
          <a:xfrm>
            <a:off x="4054321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评估治疗效果：通过盆底超声，可以评估盆底康复治疗或手术干预后的效果，有助于调整治疗方案。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82" name="标题"/>
          <p:cNvSpPr txBox="1"/>
          <p:nvPr>
            <p:custDataLst>
              <p:tags r:id="rId11"/>
            </p:custDataLst>
          </p:nvPr>
        </p:nvSpPr>
        <p:spPr>
          <a:xfrm>
            <a:off x="3885009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4" name="Freeform 27"/>
          <p:cNvSpPr/>
          <p:nvPr>
            <p:custDataLst>
              <p:tags r:id="rId12"/>
            </p:custDataLst>
          </p:nvPr>
        </p:nvSpPr>
        <p:spPr bwMode="auto">
          <a:xfrm>
            <a:off x="6308078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矩形: 圆角 68"/>
          <p:cNvSpPr/>
          <p:nvPr>
            <p:custDataLst>
              <p:tags r:id="rId13"/>
            </p:custDataLst>
          </p:nvPr>
        </p:nvSpPr>
        <p:spPr>
          <a:xfrm flipH="1">
            <a:off x="6420766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08078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90" name="正文"/>
          <p:cNvSpPr txBox="1"/>
          <p:nvPr>
            <p:custDataLst>
              <p:tags r:id="rId15"/>
            </p:custDataLst>
          </p:nvPr>
        </p:nvSpPr>
        <p:spPr>
          <a:xfrm>
            <a:off x="6537939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监测胎儿发育：盆底超声可以监测胎儿在母体内的发育情况，有助于及时发现和解决胎儿发育异常问题。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2" name="标题"/>
          <p:cNvSpPr txBox="1"/>
          <p:nvPr>
            <p:custDataLst>
              <p:tags r:id="rId16"/>
            </p:custDataLst>
          </p:nvPr>
        </p:nvSpPr>
        <p:spPr>
          <a:xfrm>
            <a:off x="6368627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94" name="Freeform 27"/>
          <p:cNvSpPr/>
          <p:nvPr>
            <p:custDataLst>
              <p:tags r:id="rId17"/>
            </p:custDataLst>
          </p:nvPr>
        </p:nvSpPr>
        <p:spPr bwMode="auto">
          <a:xfrm>
            <a:off x="8791696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矩形: 圆角 74"/>
          <p:cNvSpPr/>
          <p:nvPr>
            <p:custDataLst>
              <p:tags r:id="rId18"/>
            </p:custDataLst>
          </p:nvPr>
        </p:nvSpPr>
        <p:spPr>
          <a:xfrm flipH="1">
            <a:off x="8904945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8791696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00" name="正文"/>
          <p:cNvSpPr txBox="1"/>
          <p:nvPr>
            <p:custDataLst>
              <p:tags r:id="rId20"/>
            </p:custDataLst>
          </p:nvPr>
        </p:nvSpPr>
        <p:spPr>
          <a:xfrm>
            <a:off x="9021557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辅助诊断妇科疾病：盆底超声可以辅助诊断一些妇科疾病，如子宫肌瘤、卵巢囊肿等，有助于确定治疗方案。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02" name="标题"/>
          <p:cNvSpPr txBox="1"/>
          <p:nvPr>
            <p:custDataLst>
              <p:tags r:id="rId21"/>
            </p:custDataLst>
          </p:nvPr>
        </p:nvSpPr>
        <p:spPr>
          <a:xfrm>
            <a:off x="8852806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https://d.book118.com/796200050101010054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+中文正文</vt:lpstr>
      <vt:lpstr>微软雅黑</vt:lpstr>
      <vt:lpstr>宋体</vt:lpstr>
      <vt:lpstr>Office Theme</vt:lpstr>
      <vt:lpstr>盆底超声在妇科应用</vt:lpstr>
      <vt:lpstr>目录</vt:lpstr>
      <vt:lpstr>添加章节标题</vt:lpstr>
      <vt:lpstr>盆底超声技术介绍</vt:lpstr>
      <vt:lpstr>PowerPoint Presentation</vt:lpstr>
      <vt:lpstr>盆底超声的定义</vt:lpstr>
      <vt:lpstr>盆底超声的原理</vt:lpstr>
      <vt:lpstr>盆底超声的设备</vt:lpstr>
      <vt:lpstr>盆底超声的优势</vt:lpstr>
      <vt:lpstr>盆底超声在妇科的应用</vt:lpstr>
      <vt:lpstr>PowerPoint Presentation</vt:lpstr>
      <vt:lpstr>盆底超声在妇科的诊断价值</vt:lpstr>
      <vt:lpstr>盆底超声在妇科的治疗价值</vt:lpstr>
      <vt:lpstr>盆底超声在妇科的监测价值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2024-09-21T10:48:04.232</cp:lastPrinted>
  <dcterms:created xsi:type="dcterms:W3CDTF">2024-09-21T02:48:04Z</dcterms:created>
  <dcterms:modified xsi:type="dcterms:W3CDTF">2024-09-21T02:48:06Z</dcterms:modified>
</cp:coreProperties>
</file>