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1C8B7C-933D-4F74-A378-A2FBFAF517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618865-A1D3-456C-93FC-F113C15661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4B0C3D-2C08-4238-8CFC-397CA2DACD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444D2D-66E6-43C9-BD65-041CAF587C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3DF1A9B-E591-44FC-9525-4E67B0802B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F863F2-4948-4296-80A8-8FE80306DB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6B45D59-AF7A-40C1-A601-E36FC1D46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1FAF6D-649C-40C9-9E89-E065BE6CA4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C0BDEF-CA50-415E-99CA-94C1C1C9CB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7915D3-B35B-4E24-B4F8-3DD62EC59E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C7BDCF-700A-4BD1-A82C-21BEC8FC0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6200210045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新安全生产法专题培训总结报告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79738" y="4568330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9738" y="5093925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2024-01-01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培训方式与效果评估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培训收获与反思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未来计划与展望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参考文献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80" r="58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460" b="246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培训背景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随着我国经济的快速发展，安全生产问题日益突出，新安全生产法的出台对于保障人民群众生命财产安全具有重要意义。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企业作为安全生产的主要责任主体，需要全面了解和掌握新安全生产法的内容和要求，提高安全生产意识和能力。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为了帮助企业更好地理解和执行新安全生产法，我们组织了这次专题培训。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585" r="14585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935" r="3935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提高企业对新安全生产法的认识和理解，明确企业在安全生产方面的责任和义务。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掌握新安全生产法中关于安全生产管理、风险评估与控制等方面的规定和要求。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了解新安全生产法中关于事故报告、应急救援等方面的规定和要求。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促进企业加强安全生产管理，提高安全生产水平，预防和减少生产安全事故的发生。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培训目的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总结词：深入理解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详细描述：对新安全生产法的立法背景、目的和意义进行了深入解读，帮助参训人员全面理解新法的核心内容和精神。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新安全生产法解读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总结词：对比分析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详细描述：对新安全生产法与旧法进行了详细的对比分析，突出了新法在安全生产监管、责任追究等方面的改进和提升。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新安全生产法与旧法的对比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总结词：实施意义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详细描述：阐述了新安全生产法实施的重要性和意义，强调了新法对于保障人民群众生命财产安全、促进经济社会持续健康发展的重要作用。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新安全生产法实施的重要性和意义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培训方式与效果评估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https://d.book118.com/796200210045010103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2024-09-28T11:52:25.869</cp:lastPrinted>
  <dcterms:created xsi:type="dcterms:W3CDTF">2024-09-28T03:52:25Z</dcterms:created>
  <dcterms:modified xsi:type="dcterms:W3CDTF">2024-09-28T03:52:28Z</dcterms:modified>
</cp:coreProperties>
</file>