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3EBBE-3F1B-411B-9CC5-4CA18F6C2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C36B0-4101-4A27-B94D-23B0FF184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71A85-EB5B-44C3-A58E-C153D8CEC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F1E27-AEBB-4666-9319-8C7F4FA64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97BA0-11BA-4F6F-B818-57CA4D05B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FFA52-8C99-4E10-83EB-0B3A01973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BDE1F-9A29-4FC6-A06B-045767712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FE714-8687-4C4C-9B32-95D10BB75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F2AB6-13F8-4AD8-A547-A13D6E30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9EBF2-DD0E-4B52-9311-FE339EDB6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A5DC3-02EC-4102-A854-CCC6B0F1A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2024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光电项目日常护理PPT\n## 1.光电项目的基本概念与原理\n### 1.1光电项目的定义与分类\n### 1.2光电项目的原理与应用领域\n### 1.3光电技术的发展现状与趋势\n## 2.光电项目的日常护理需求分析\n### 2.1光电设备的性能特点与维护要求\n### 2.2光电项目的运营管理与维护计划\n### 2.3光电设备的故障诊断与处理措施\n## 3.光电项目的日常护理实施策略\n### 3.1光电设备的定期检查与保养计划\n### 3.2光电设备的故障维修与更换策略\n### 3.3光电项目的性能优化与技术升级\n## 4.光电项目的日常护理效果评估\n### 4.1光电设备的运行效率与稳定性评估\n### 4.2光电项目的运营成本与效益分析\n### 4.3光电技术的创新与应用成果展示\n## 5.光电项目的日常护理案例分享\n### 5.1成功的光电项目日常护理案例分析\n### 5.2光电项目日常护理中的挑战与应对措施\n### 5.3光电项目日常护理的未来展望与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光电项目日常护理PPT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光电项目的基本概念与原理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光电项目定义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利用光电技术进行研发、制造、应用的项目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光电技术包括光电传感器、光电通信、光电显示等领域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项目涉及光学、电子、材料等多学科领域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光电项目分类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按应用领域分：通信、传感、显示、医疗等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按技术特点分：激光、光纤、光电检测等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按产业链分：上游原材料、中游器件制造、下游应用产品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光电项目的定义与分类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光电项目原理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光电效应：利用光能与电能之间的转换关系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光电传感器：将光信号转换为电信号进行检测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光电显示：利用光电原理实现图像的显示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光电项目应用领域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通信：光纤通信、无线光通信等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传感：红外传感、光纤传感等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显示：液晶显示、有机发光显示等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医疗：激光医疗、光电成像等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其他：照明、光电子器件等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光电项目的原理与应用领域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光电技术发展现状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光电技术已成为高新技术产业的重要组成部分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光电传感器、光电通信等领域取得重要突破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光电技术在多个行业得到广泛应用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光电技术发展趋势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光电技术将向更高速度、更高灵敏度、更宽波长范围发展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光电技术将与其他技术融合，实现多学科交叉应用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光电技术将在更多新兴领域得到应用，如人工智能、物联网等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光电技术的发展现状与趋势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光电项目的日常护理需求分析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光电设备的性能特点与维护要求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光电设备性能特点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高精度、高速度、高灵敏度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抗干扰能力强，稳定性好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长寿命、低功耗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光电设备维护要求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定期检查设备运行状态，确保设备正常运行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对设备进行清洁、保养，延长设备使用寿命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及时处理设备故障，保障设备正常运行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光电项目的运营管理与维护计划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光电项目运营管理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制定项目运营管理制度，明确各方职责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建立健全设备档案，记录设备使用情况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定期对项目设备进行检查，确保设备正常运行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光电项目维护计划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制定设备维护计划，明确维护周期和内容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定期对设备进行保养，提高设备运行效率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对设备故障进行及时处理，防止设备损坏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光电设备的故障诊断与处理措施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光电设备故障诊断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通过设备运行数据，分析设备故障原因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利用光电检测设备，对设备进行全面检测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结合设备使用环境，分析设备故障影响因素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光电设备处理措施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对设备故障进行及时处理，防止设备损坏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对设备进行维修或更换，保障设备正常运行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对设备故障原因进行分析，避免类似故障再次发生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光电项目的日常护理实施策略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光电设备定期检查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定期对设备进行检查，确保设备正常运行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检查设备运行数据，分析设备运行状况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对设备进行全面检测，发现设备潜在问题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光电设备保养计划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制定设备保养计划，明确保养周期和内容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对设备进行清洁、保养，提高设备运行效率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定期对设备进行维护，延长设备使用寿命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光电设备的定期检查与保养计划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https://d.book118.com/796202024054010051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光电项目日常护理PPT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2024-09-17T01:07:16.172</cp:lastPrinted>
  <dcterms:created xsi:type="dcterms:W3CDTF">2024-09-16T17:07:16Z</dcterms:created>
  <dcterms:modified xsi:type="dcterms:W3CDTF">2024-09-16T17:07:18Z</dcterms:modified>
</cp:coreProperties>
</file>