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FE207-254D-4896-82C9-B0414579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73825-E5B9-4D27-B532-8AF5EF0AB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5FF6C-71F2-4F05-9F6B-6C2FE17A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65202-F204-44C3-A238-E9EB0CF27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E3663-CDC2-4957-978E-A5289394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62F30-01D1-4737-B8AA-272AF7248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B8C0C0-A70C-4B90-922F-3E422D18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EB43C-4591-492D-9790-036EB496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96444-6445-43FF-A415-4224194DF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3E0B2-E334-466D-90B3-DB2595E2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33F5C-F6EF-4AAF-BA06-6E4A82F2B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2030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骨质疏松护理措施PPT\n## 1.老年骨质疏松概述及影响因素\n### 1.1老年骨质疏松的定义与症状\n### 1.2老年骨质疏松的发病原因\n### 1.3老年骨质疏松的影响因素分析\n## 2.老年骨质疏松的诊断与治疗方法\n### 2.1老年骨质疏松的诊断标准与流程\n### 2.2老年骨质疏松的治疗方法概述\n### 2.3老年骨质疏松的药物治疗与生活方式调整\n## 3.老年骨质疏松的护理措施\n### 3.1老年骨质疏松的生活护理要点\n### 3.2老年骨质疏松的运动护理指导\n### 3.3老年骨质疏松的营养护理建议\n## 4.老年骨质疏松的心理护理与社会支持\n### 4.1老年骨质疏松的心理护理策略\n### 4.2老年骨质疏松的社会支持体系\n### 4.3老年骨质疏松的家属参与与沟通\n## 5.老年骨质疏松的预防与康复\n### 5.1老年骨质疏松的预防措施与方法\n### 5.2老年骨质疏松的康复训练与康复治疗\n### 5.3老年骨质疏松的健康管理与长期随访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老年骨质疏松护理措施PPT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老年骨质疏松概述及影响因素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老年骨质疏松的定义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随着年龄增长，骨密度逐渐减少，骨组织微结构破坏，导致骨折风险的增加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一种常见的骨骼疾病，影响老年人的生活质量和寿命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老年骨质疏松的症状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逐渐出现的腰背疼痛，活动受限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骨折发生率增加，尤其是椎体和髋部骨折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身高缩短，驼背畸形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老年骨质疏松的定义与症状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遗传因素对骨密度的影响较大，有家族史的人更容易患骨质疏松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遗传因素可能与骨骼的生长、发育和代谢有关</a:t>
                </a:r>
                <a:endParaRPr/>
              </a:p>
            </p:txBody>
          </p:sp>
        </p:grpSp>
        <p:grpSp>
          <p:nvGrpSpPr>
            <p:cNvPr id="1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年龄因素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随着年龄的增长，骨密度逐渐减少，骨折风险增加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衰老过程中，骨组织的微结构破坏，骨吸收大于骨形成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生活方式和环境因素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缺乏运动、饮食不均衡、吸烟、饮酒等不良生活习惯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长期缺乏阳光照射，影响维生素D的合成</a:t>
                </a:r>
                <a:endParaRPr/>
              </a:p>
            </p:txBody>
          </p:sp>
        </p:grpSp>
      </p:grpSp>
      <p:pic>
        <p:nvPicPr>
          <p:cNvPr id="2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老年骨质疏松的发病原因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性别因素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女性更容易患骨质疏松，尤其是绝经后女性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雌激素水平下降，影响骨密度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慢性疾病因素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慢性肾脏疾病、糖尿病、风湿性关节炎等慢性疾病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长期使用激素类药物，影响骨密度</a:t>
                </a:r>
                <a:endParaRPr/>
              </a:p>
            </p:txBody>
          </p:sp>
        </p:grpSp>
        <p:grpSp>
          <p:nvGrpSpPr>
            <p:cNvPr id="2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钙、磷、维生素D等营养素摄入不足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高盐、高脂、高糖的饮食习惯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老年骨质疏松的影响因素分析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老年骨质疏松的诊断与治疗方法</a:t>
            </a:r>
            <a:endParaRPr/>
          </a:p>
        </p:txBody>
      </p:sp>
      <p:sp>
        <p:nvSpPr>
          <p:cNvPr id="22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老年骨质疏松的诊断标准与流程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根据骨密度检查结果，结合患者的年龄、性别、病史等进行诊断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T值（骨密度与正常年轻人骨密度的差值）低于-2.5，诊断为骨质疏松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了解病史，进行体格检查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进行骨密度检查，如双能X线吸收测定（DEXA）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结合检查结果，进行综合诊断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钙剂、维生素D等基础治疗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雌激素/雌激素受体调节剂（SERM）等激素治疗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双膦酸盐、降钙素等骨吸收抑制剂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运动疗法：有氧运动、力量训练、平衡训练等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生活方式调整：戒烟、限酒、均衡饮食、增加阳光暴露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物理治疗：如脉冲电磁场治疗、超声波治疗等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老年骨质疏松的治疗方法概述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钙剂：补充钙质，促进骨形成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维生素D：促进钙吸收，维持钙磷平衡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雌激素/SERM：调节激素水平，减少骨吸收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双膦酸盐：抑制骨吸收，增加骨密度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降钙素：抑制骨吸收，降低骨折风险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增加运动：进行有氧运动、力量训练、平衡训练等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戒烟限酒：减少不良生活习惯对骨骼的影响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均衡饮食：摄入充足的钙、磷、维生素D等营养素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增加阳光暴露：促进维生素D的合成，维持钙磷平衡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老年骨质疏松的药物治疗与生活方式调整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老年骨质疏松的护理措施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保持室内环境整洁，避免摔倒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安装扶手、防滑地毯等设施，增加安全性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保持良好的作息习惯，保证充足的睡眠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避免长时间站立或久坐，适当休息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个人卫生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养成良好的个人卫生习惯，保持皮肤清洁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注意口腔卫生，预防口腔感染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老年骨质疏松的生活护理要点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https://d.book118.com/796202030054010051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老年骨质疏松护理措施PPT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2024-09-17T01:07:17.178</cp:lastPrinted>
  <dcterms:created xsi:type="dcterms:W3CDTF">2024-09-16T17:07:17Z</dcterms:created>
  <dcterms:modified xsi:type="dcterms:W3CDTF">2024-09-16T17:07:19Z</dcterms:modified>
</cp:coreProperties>
</file>