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B07BF-7ACC-4241-AA18-0A034B61C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B952D-29A9-4646-867D-5B97161D2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E2155-069A-48C4-AB55-9325F2C51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5439E-22C8-41D8-AC79-858C7D50B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BBCEF4-DB02-4034-BF8D-93B3AA4B9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618D0-E0C0-4383-B66D-D04DC8403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D0896B-6581-47EF-9506-F6ED2B55F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8CDEC-505C-42FE-AA9E-1ACFF0FDF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CA457-893A-4131-A3DC-A9D10B586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3C919-85B4-44AF-80E4-5A9A216F0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29772-70DC-4B5F-9FD8-9DE372FA6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0210410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手指断指再植术后护理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术后病情观察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术后病情观察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感染征象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功能恢复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观察指标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0064" b="200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观察手指的皮肤颜色、温度、肿胀程度以及毛细血管充盈时间，判断血液循环是否良好。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注意患者是否出现疼痛，疼痛的性质、程度和持续时间，以及是否需要止痛治疗。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观察伤口有无红肿、渗出、发热等感染征象，及时发现并处理。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评估手指的屈曲、伸直、对指等动作是否正常，了解功能恢复情况。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每次观察后应详细记录观察结果，以便及时发现问题并进行处理。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定期记录观察结果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术后应保持病房安静，避免患者情绪激动或过度疲劳，影响病情恢复。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遵循医生的建议和治疗方案，按时服药、换药，并定期回诊复查。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在医生指导下进行科学、合理的康复训练，促进手指功能的恢复。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科学康复训练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合理饮食有助于伤口愈合和身体恢复。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断指再植术后，患者应保持营养均衡，多摄入富含蛋白质、维生素和矿物质的食物，如鱼、肉、蛋、豆类、新鲜蔬菜和水果等。同时，避免食用辛辣、刺激性食物和烟酒，以免影响伤口愈合。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适当的运动有助于预防关节僵硬和肌肉萎缩。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在医生的指导下，患者应逐步进行手指关节和肌肉的功能锻炼。开始时可以被动活动手指关节，随着恢复逐渐增加主动运动的幅度和力度。同时，可配合物理治疗和康复训练，促进手指功能的恢复。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良好的心态有助于减轻焦虑和疼痛。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断指再植术后，患者可能会面临疼痛、焦虑和抑郁等心理问题。家属和医护人员应关注患者的情绪变化，提供心理支持和疏导。同时，可采用分散注意力和放松技巧来缓解疼痛和焦虑，帮助患者保持积极的心态。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术后并发症预防与处理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保持手术部位清洁干燥，定期更换敷料，避免接触污染源。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如发生感染，应及时就医，进行抗感染治疗，同时保持伤口引流通畅。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https://d.book118.com/796202104101010034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2024-09-03T12:01:15.183</cp:lastPrinted>
  <dcterms:created xsi:type="dcterms:W3CDTF">2024-09-03T04:01:15Z</dcterms:created>
  <dcterms:modified xsi:type="dcterms:W3CDTF">2024-09-03T04:01:17Z</dcterms:modified>
</cp:coreProperties>
</file>