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AB38F-7227-4708-B425-FC19B0743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BCED0-CA62-4222-9B40-6299316E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E858A-9AE9-4BB5-BC9D-11CDC1F03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FDE99-6F46-4E3F-A53F-A2AB4A6DA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48A0B-2A23-4152-BB14-CCB7D75F7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0D1919-BF83-4FE2-AC02-B27968CB9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0DC51-A92A-4E67-99CB-08320A0E3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53F34-1682-41CC-B009-55B8C61C4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4B4BB-AFA7-4797-9B64-AE94EC217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6DA50-A1B7-43A6-959F-F4030381D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04C3B-BEA7-48F6-BE5B-FAB6B500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03222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《牙周病病因学》ppt课件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牙周病与全身健康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牙周病是指发生在牙齿支持组织（牙周组织）的一类疾病，包括牙龈炎和牙周炎两大类。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牙周病的主要特点是牙周组织的炎症、破坏和退化，最终导致牙齿松动、脱落和丧失咀嚼功能。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268" b="1526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981" b="1698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牙周病的发病年龄广泛，从青少年到老年人都有可能患病，是口腔健康的主要问题之一。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86" r="239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72" r="311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79" r="332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牙龈组织的炎症，表现为红肿、出血、口臭等症状。如果不及时治疗，可能会发展为牙周炎。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不仅包括牙龈炎，还涉及到牙槽骨和牙周韧带的炎症、破坏和退化。牙周炎的症状包括牙齿松动、牙周袋形成、牙槽骨吸收等。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406" b="440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口腔中的细菌，特别是厌氧菌，是引发牙周病的主要病原体。细菌产生的毒素可以引起牙周组织的炎症反应。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人体免疫系统对细菌和细菌产物作出的反应，可以导致炎症和组织破坏。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免疫反应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遗传因素对牙周病的发生和发展有一定的影响，某些遗传因素可能增加个体患牙周病的风险。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口腔卫生不良可以提供细菌滋生的环境，引发牙周病。吸烟、饮酒等不良习惯也会增加患牙周病的风险。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不良口腔卫生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牙周病的病因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766" r="2076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牙周病的主要病因，由细菌及其代谢产物组成，长期积聚在牙龈边缘附近，形成坚硬的牙石。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牙齿受到外力撞击或过度咬合，导致牙龈和牙槽骨的损伤，引发牙周病。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牙齿排列不整齐或牙齿间隙过大，使得刷牙和口腔清洁困难，容易引发牙周病。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牙列不齐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长期口腔卫生不良，食物残渣和细菌在口腔内积聚，刺激牙龈和牙周组织，引发炎症。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口腔卫生不良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内分泌失调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124" b="121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018" r="110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某些遗传性疾病如唐氏综合征、掌跖角化-牙周破坏综合征等，会增加患牙周病的风险。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如糖尿病等内分泌疾病，会影响免疫系统功能，增加感染的风险。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吸烟会抑制免疫反应，增加牙龈炎症和牙槽骨吸收的风险。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缺乏维生素和矿物质等营养素，会影响口腔健康，增加牙周病的风险。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牙周病的治疗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https://d.book118.com/796203222010010040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2024-09-06T05:01:51.093</cp:lastPrinted>
  <dcterms:created xsi:type="dcterms:W3CDTF">2024-09-05T21:01:51Z</dcterms:created>
  <dcterms:modified xsi:type="dcterms:W3CDTF">2024-09-05T21:01:53Z</dcterms:modified>
</cp:coreProperties>
</file>