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B8D68-0E63-4B4A-8DCC-F8BB65D27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7F45A-938E-4A22-A1AA-B186888C6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9431A-A233-4A47-8DA4-CBA211F1F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ACA3A-F6B6-4670-8C0E-13E7060C1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0564C-9A20-460D-AAA7-C70604014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D1000-E636-4265-9CDB-79200F889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1556B-AFA8-4E6A-8827-4426F4115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52AA2-53B6-431B-AB16-F0887A8A2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F622A-D957-45DC-890C-9A5861E34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1ED09-2768-4450-BBB0-7B99016F8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94068-EE5B-4DAF-8CA7-121FABB1F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04110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倒睫病人护理查房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倒睫病人的护理评估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倒睫手术前后护理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倒睫病人护理案例分享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倒睫病人护理展望与建议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99" r="327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41" r="334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99" r="350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倒睫是指睫毛向后生长，触及眼球表面，引起眼部不适和视力损害的眼病。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倒睫可分为先天性倒睫和后天性倒睫，其中后天性倒睫多由沙眼、眼睑内翻等眼部疾病引起。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由于眼睑内翻、眼睑赘皮、睑缘部炎症等引起。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多由沙眼、眼睑内翻、结膜炎等眼部疾病引起，也可能与外伤、手术等原因有关。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倒睫的病因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后天性倒睫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先天性倒睫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倒睫可能导致眼部疼痛、异物感、流泪、畏光、眼红等症状，严重时可能导致视力下降。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长期倒睫可能导致角膜损伤、角膜溃疡、角膜新生血管等并发症，影响视力甚至导致失明。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倒睫的症状与影响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倒睫病人的护理评估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5509" b="550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了解患者的倒睫发生时间、症状表现、治疗经过等。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观察患者睫毛生长情况、眼睑位置、角膜状况等，评估倒睫严重程度。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了解患者是否有其他全身性疾病，如糖尿病、高血压等，评估其对倒睫的影响。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了解患者的心理状况，评估其对倒睫的认知和接受程度。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全身检查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根据评估结果，确定患者的倒睫类型和严重程度，制定相应的护理计划。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对于轻度倒睫患者，可采取保守治疗，如定期修剪睫毛、使用润滑眼药水等。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对于重度倒睫患者，需进行手术治疗，术后加强护理，预防感染和并发症。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在与患者沟通时，要耐心倾听、解释到位，增强患者的信任感和配合度。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对于需要手术的患者，要详细告知手术风险、注意事项等，确保患者充分了解并签署知情同意书。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评估时要全面细致，注意观察患者的症状和体征，避免漏诊和误诊。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倒睫病人的日常护理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定期为倒睫病人进行眼部清洁，保持眼部卫生，防止感染。使用温和的洗眼液或生理盐水，轻轻擦拭眼睑和眼球表面。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鼓励倒睫病人尽量避免揉眼、长时间注视电子屏幕等行为，以免加重眼部刺激和不适。外出时可佩戴墨镜，减少风沙、紫外线等外界因素对眼睛的刺激。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保护眼睛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眼部清洁与保护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根据倒睫病人的具体情况，遵医嘱使用眼药水、眼药膏等药物，以减轻眼部炎症、缓解疼痛和不适感。同时，注意观察药物的副作用和相互作用。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掌握正确的滴眼药水和涂眼药膏的方法，确保药物充分覆盖眼球表面。在眼部手术或治疗期间，遵循医生的指导，做好术后护理，促进愈合。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https://d.book118.com/796204110202010101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2024-09-26T07:07:59.814</cp:lastPrinted>
  <dcterms:created xsi:type="dcterms:W3CDTF">2024-09-25T23:07:59Z</dcterms:created>
  <dcterms:modified xsi:type="dcterms:W3CDTF">2024-09-25T23:08:01Z</dcterms:modified>
</cp:coreProperties>
</file>