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E2F4F2-7E94-4C0C-8046-41B6B9A065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D1035F-CC3C-4401-A890-1A8736A095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AB714D-2819-4079-A15A-F9557A6AB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CC41FB-C021-4DE1-834B-A583A36372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CA18ED-78B3-4E36-AD9E-ED20405CEA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D97F53-BE40-462D-B918-8C530858FB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A9DF24-18D0-4CC6-AED7-8E0781742B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ACFF6A-AB3E-464F-AEC6-E8125F7EE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B949AA-5617-4DCD-86BD-197A33B170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D419DF-FDD4-4ACF-A987-8D43E4509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0EEBE5-E31A-44DF-8AA5-F2FF2AF3DA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620411315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运营部门绩效考核管理方案的创新与改革策略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改革策略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创新与改革实施计划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预期成果与影响分析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传统的绩效考核方式已无法满足现代企业的需求，创新与改革势在必行。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通过优化绩效考核管理方案，可以激发员工工作积极性，提升企业整体运营效率。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随着企业竞争加剧，运营部门绩效考核管理的重要性日益凸显。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当前，许多企业的运营部门仍采用传统的绩效考核方式，如KPI考核等。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这些方式往往存在主观性强、考核结果单一等问题，难以全面反映员工工作表现。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同时，由于缺乏有效的反馈机制，员工对于考核结果的认同感和参与度不高。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绩效考核管理现状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创新策略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根据运营部门不同岗位的工作内容和职责，制定个性化的考核方案，确保考核的公正性和准确性。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针对不同岗位设置不同的考核周期和考核指标，以反映不同岗位的工作特点和业绩贡献。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允许员工参与考核方案的制定，提高考核方案的透明度和员工满意度。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制定个性化考核方案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引入多维度评价指标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除了传统的业绩指标外，引入客户满意度、团队协作、创新能力等多维度评价指标，全面评估员工的工作表现。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采用360度反馈法，让员工自评、同事互评、上级评价等多种评价方式相结合，以获得更全面的评价结果。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根据不同岗位的特点，合理设置各维度指标的权重，确保评价结果的客观性和准确性。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加强对运营部门员工日常工作的过程管理，及时发现和解决问题，确保工作顺利进行。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定期对员工进行绩效辅导和反馈，帮助员工了解自身工作表现和改进方向，提高员工工作能力和绩效水平。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鼓励员工提出改进意见和建议，促进员工参与和投入，形成良好的工作氛围和团队文化。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强化过程管理与辅导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改革策略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减少不必要的环节和审批，提高考核效率。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简化考核流程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确保考核标准与业务目标对齐，避免主观性和模糊性。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制定明确的考核标准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结合定量和定性考核方法，全面评估员工绩效。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引入多元化的考核方式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优化考核流程与制度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建立公正的考核机制，避免个人偏见和歧视。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确保考核公正性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公开考核标准和流程，让员工清楚了解考核要求。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提高考核透明度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7153" b="715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及时公示考核结果，接受员工监督和反馈。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加强考核结果公示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提升考核公正性与透明度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将考核结果与员工晋升、奖惩等挂钩，激励员工提升绩效。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强化考核结果运用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加强考核结果反馈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建立绩效改进计划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及时向员工反馈考核结果，指导员工改进工作表现。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针对考核结果不佳的员工，制定个性化的绩效改进计划，促进员工成长和发展。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加强考核结果运用与反馈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https://d.book118.com/796204113153010050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2024-09-16T02:16:48.595</cp:lastPrinted>
  <dcterms:created xsi:type="dcterms:W3CDTF">2024-09-15T18:16:48Z</dcterms:created>
  <dcterms:modified xsi:type="dcterms:W3CDTF">2024-09-15T18:16:50Z</dcterms:modified>
</cp:coreProperties>
</file>