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CA614-806A-4F56-9266-BD0F19AD2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79737-8718-470D-B0E2-6D5232D91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C3D1B-E5FF-41C8-B17C-FC1E09446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261A8-398A-44C6-89FD-D0D23DF08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F6C174-FFA7-4790-9D34-C279B9720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0DBF74-0722-4A0B-9336-03C1D829B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6F72D4-C16C-4550-A3F1-452C84FCF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51750-9526-4CD9-85B0-A43DA5122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8C758-0E99-4EE9-8E63-292E04927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7D762-7B2D-4A0F-BA50-8BA6FDD47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BFDDA-DC31-4D76-9DB3-529727D61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05044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金融业突发事件应急预案编制与管理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突发事件概述与分类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应急预案编制原则与方法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组织架构与职责划分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资源保障与调配策略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预警机制建立及响应程序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培训演练与持续改进计划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突发事件概述与分类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金融业突发事件是指在金融领域突然发生的、具有较大社会影响、需要采取紧急应对措施予以应对的事件。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突发事件可能对金融机构的正常运营、金融市场稳定、投资者权益等方面产生严重影响，甚至可能引发系统性风险。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包括金融机构风险事件、金融市场异常波动、金融网络安全事件、金融诈骗事件等。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突发性、不确定性、破坏性、传染性等。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722" b="7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某大型银行系统瘫痪事件。该事件由于银行内部系统出现故障，导致全国范围内多个网点无法正常办理业务，给广大客户带来不便。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某证券交易所技术故障事件。该事件由于交易所交易系统出现故障，导致股票交易无法正常进行，给投资者和市场带来较大影响。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某P2P平台跑路事件。该事件由于平台实际控制人失联，导致投资者资金无法兑付，引发社会广泛关注。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应急预案编制原则与方法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建立健全应急机制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通过编制应急预案，明确应对金融突发事件的组织架构、职责分工、处置程序等，形成科学、高效、有序的应急响应机制。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通过预案的培训和演练，提高金融机构从业人员对突发事件的认知水平和应对能力，确保在关键时刻能够迅速、准确地采取应对措施。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减少损失和影响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通过及时、有效的应急响应，最大限度地减少突发事件对金融机构自身以及客户、市场等各方面的损失和影响，维护金融稳定。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67" r="31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应急预案的编制应遵守国家相关法律法规以及金融监管机构的要求，确保预案的合法性和有效性。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依据法律法规和监管要求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金融机构应结合自身业务特点、风险状况以及所处环境等实际情况，制定切实可行的应急预案。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金融机构应定期评估应急预案的适用性和有效性，及时修订和完善预案，确保其始终与实际情况相符合。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持续更新和完善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编制依据和流程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设立专门的应急领导小组，明确各成员的职责和分工，确保在突发事件发生时能够迅速形成有效的指挥体系。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明确应急组织架构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定期开展应急预案的培训和演练，提高从业人员的应急意识和操作技能，确保预案在关键时刻能够得到有效执行。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加强培训和演练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针对不同类型的突发事件，制定详细的处置流程和应对措施，包括预警、报告、决策、处置、恢复等环节。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制定详细处置流程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提前储备必要的应急资源，如资金、物资、人员等，确保在突发事件发生时能够及时调动和使用。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强化资源保障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组织架构与职责划分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明确指挥部职责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应急指挥部负责制定应急预案、组织应急演练、指挥协调应急处置、评估处置效果等。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配备专业指挥人员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指挥部应配备具有丰富经验和专业知识的指挥人员，确保在突发事件发生时能够迅速、有效地进行应对。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设立应急指挥部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在金融机构内部设立专门的应急指挥部，负责全面领导和协调突发事件的应急处置工作。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应急指挥部设置及职责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采用定期集中培训、模拟演练等方式，确保现场指挥员能够熟练掌握应急处置技能。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选拔具有较强组织协调能力、熟悉金融业务操作和风险管理流程的现场指挥员。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对现场指挥员进行应急预案、应急处置流程、危机管理等方面的专业培训，提高其应对突发事件的能力。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现场指挥员选拔与培训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加强各部门之间的信息沟通和共享，确保在突发事件发生时能够及时获取相关信息，为应急处置提供有力支持。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根据应急处置需要，合理调配各部门的人力、物力等资源，确保应急处置工作的顺利进行。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建立协同机制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明确各部门在应急预案编制和应急处置过程中的职责和任务，建立协同配合机制。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各部门协同配合机制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https://d.book118.com/796205044024010043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2024-09-10T23:04:33.983</cp:lastPrinted>
  <dcterms:created xsi:type="dcterms:W3CDTF">2024-09-10T15:04:34Z</dcterms:created>
  <dcterms:modified xsi:type="dcterms:W3CDTF">2024-09-10T15:04:36Z</dcterms:modified>
</cp:coreProperties>
</file>