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DE112-EECA-48B0-99D0-475796144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5569B-5431-49C6-BFF6-29B74455D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17ECB-D25E-462D-8154-92AFE1679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374CE3-6080-4113-A992-C6F55058F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80A698-D149-4233-ADAA-E9492DD1A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780D0B-9B5E-46F6-8E34-7DACB0A13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18711A-72F0-4B30-AD39-FFD4866AB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EBC13-4243-4E38-83BA-10B6F3868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075A5-0408-4C91-A0E4-F09D0C6E2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E1033-0BB8-4811-A75B-A11F89006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46D0A-EEC6-4692-9354-7F604F770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0520011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医疗废物处理现状和今后发展方向课件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我国医疗废物处理现状分析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今后发展方向预测与趋势分析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国际经验借鉴与启示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根据医疗废物的性质和危害程度，可分为感染性废物、损伤性废物、病理性废物、药物性废物和化学性废物五类。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医疗废物是指在医疗活动中产生的具有直接或间接感染性、毒性以及其他危害性的废物。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医疗废物含有大量的病原微生物、化学药剂和放射性物质等，具有极强的传染性和危害性，若处理不当将对环境和人类健康造成严重威胁。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目前医疗废物的处理方式主要包括焚烧、高温蒸煮、化学消毒、微波消毒和填埋等。其中，焚烧是处理医疗废物的主要方式，但会产生二噁英等有毒物质，需要严格控制焚烧条件。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处理方式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危害性及处理方式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国内处理现状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我国医疗废物处理起步较晚，但近年来发展迅速。目前，全国大部分地区的医疗废物都得到了有效处理，但仍存在部分地区处理能力不足、处理方式落后等问题。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9644" r="9644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国外处理现状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发达国家在医疗废物处理方面具有较高的水平，普遍采用焚烧、高温蒸煮等先进处理方式，并建立了完善的监管体系。同时，一些国家还在积极探索新的处理技术，如生物处理、等离子体处理等。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与发达国家相比，我国在医疗废物处理方面还存在一定差距，主要表现在处理方式落后、监管体系不完善等方面。未来，我国应加强对医疗废物处理的投入和管理，提高处理效率和安全性。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国内外处理现状对比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我国医疗废物处理现状分析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https://d.book118.com/796205200111010055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2024-09-22T22:10:56.432</cp:lastPrinted>
  <dcterms:created xsi:type="dcterms:W3CDTF">2024-09-22T14:10:56Z</dcterms:created>
  <dcterms:modified xsi:type="dcterms:W3CDTF">2024-09-22T14:10:58Z</dcterms:modified>
</cp:coreProperties>
</file>