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CD44F-4E70-4220-BB0A-D6976A284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10561-07DA-4EF2-B07E-77A917045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A6B1E-71B8-42C8-8DE6-AE82EF257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5C936-C1FF-4189-BF5C-D627819C7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5532B-8A35-4F36-9E16-C17CEA6D2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E286BF-F216-44E9-85E8-CF2F40A86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D3551-8F39-465B-83EC-0FFACAB99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E9CF1-3116-4E7A-BCA4-378F78357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95FEE-A494-4728-8009-1E1555D81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E9B1D-4F29-47EA-9EAB-ACC726B92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1008E-E23D-41A6-8FA1-3A3B5887B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12140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无限极的预防大于治疗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无限极的预防保健理念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无限极的预防保健产品和服务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无限极的预防保健案例分享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64" r="128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它包括健康教育和健康促进，以及针对特定人群的筛查和干预措施。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预防保健是指在疾病发生前采取的措施，旨在预防疾病的发生和传播。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通过预防疾病的发生，人们可以更好地保持身体健康，提高生活质量。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提高预期寿命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预防保健可以降低医疗成本和减轻医疗系统的负担。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通过预防慢性疾病和早期发现潜在的健康问题，人们可以延长预期寿命。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预防保健的益处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预防保健和医疗服务是相辅相成的，它们共同构成了一个全面的卫生保健系统。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2" r="1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相辅相成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预防保健在保持个人和社区健康方面具有长远的效果，而治疗只能在疾病发生后起到缓解作用。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预防优于治疗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在资源有限的情况下，优先发展预防保健可以更有效地降低疾病负担和提高整体健康水平。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预防保健与治疗的关系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无限极的预防保健理念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无限极的预防保健理念是一种全面、综合的保健观念，强调在疾病发生前采取积极的预防措施，以提高个体和群体的健康水平。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它认为预防保健是一种积极的生活方式，通过合理的饮食、适当的运动、良好的作息习惯等措施，以及定期体检和及时就医，达到预防疾病和维护健康的目的。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无限极的预防保健理念概述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强调个体化预防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重视早期筛查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促进健康生活方式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强调心理健康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无限极的预防保健理念的核心内容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根据个人的年龄、性别、身体状况和生活习惯等因素，制定个性化的预防保健方案。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提倡早期发现和干预潜在的健康问题，以防止疾病的发展和恶化。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鼓励人们养成健康的生活习惯，包括均衡的饮食、适量的运动、规律的作息等。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关注心理健康，提倡通过调节情绪、减轻压力等方式保持心理平衡。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根据个人情况制定计划，包括饮食、运动、作息等方面。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制定个性化的预防保健计划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定期进行身体检查，以便及时发现潜在的健康问题。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如有需要，寻求医生或其他专业人士的建议和指导。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寻求专业建议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坚持健康的生活方式，如合理饮食、适量运动、规律作息等。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培养健康的生活习惯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无限极的预防保健理念的实践方法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无限极的预防保健产品和服务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https://d.book118.com/796212140022010033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2024-09-01T14:13:54.377</cp:lastPrinted>
  <dcterms:created xsi:type="dcterms:W3CDTF">2024-09-01T06:13:54Z</dcterms:created>
  <dcterms:modified xsi:type="dcterms:W3CDTF">2024-09-01T06:13:56Z</dcterms:modified>
</cp:coreProperties>
</file>