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1C1CC-3DCC-4FE7-AF51-8E586D85E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455E9-3307-4249-9891-E474EBC45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64B70-54DE-49D8-9BC8-9B969D01E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9D288-B70E-4399-BC5B-E246C0D78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863E48-62A8-4837-BB36-E899549F9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F71F81-F346-431A-857D-EF031CC23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2A7056-630B-4E4E-AA48-2ACA60D0F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56D22-E473-4F50-999B-76FEC1AF5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C7064-6236-42F0-8460-D4CC4B4FC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5C8DF-0321-4492-B2FE-367EB3554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08D95-D6EC-4698-8BED-3949417DC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1223101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鼻疽假单胞菌肺炎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鼻疽假单胞菌肺炎概述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鼻疽假单胞菌肺炎的临床表现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鼻疽假单胞菌肺炎的诊断与鉴别诊断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鼻疽假单胞菌肺炎的治疗与预防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鼻疽假单胞菌肺炎的预后与康复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鼻疽假单胞菌肺炎概述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鼻疽假单胞菌肺炎是由鼻疽假单胞菌引起的一种肺部感染性疾病。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鼻疽假单胞菌是一种革兰氏阴性杆菌，具有多形性，在干燥环境中可存活数周，对干燥、日晒、常用消毒剂等具有较强的抵抗力。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18" r="322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94" r="311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鼻疽假单胞菌通过呼吸道感染，在人体内大量繁殖，释放毒素引起肺部炎症反应。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感染后，鼻疽假单胞菌可引起肺组织广泛坏死和出血，导致肺功能受损，严重时可引起呼吸衰竭和多器官功能衰竭。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鼻疽假单胞菌肺炎主要流行于亚洲地区，特别是东南亚地区，也可散发于其他地区。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主要通过呼吸道感染，人与人之间直接接触或通过污染物间接接触也可传播。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流行病学与传播途径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鼻疽假单胞菌肺炎的临床表现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如乏力、食欲减退、恶心等。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随着病情发展，可能出现气促、胸闷等症状。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因炎症累及胸膜，表现为针刺样或钝痛，深呼吸或咳嗽时加重。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高热，体温可超过39°C，持续时间较长。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咳嗽频繁，多为干咳或咳少量黏痰。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早期可无明显异常，后期可闻及细湿啰音，部分患者可有胸膜摩擦音。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542" b="9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其他体征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病变广泛时，可有呼吸急促、发绀等表现。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如心率加快、肝脾肿大等。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由于鼻疽假单胞菌肺炎多由细菌感染引起，容易继发其他肺部感染，如细菌性肺炎、真菌性肺炎等。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部分患者可出现心包炎、心肌炎等心脏疾病，表现为心悸、胸闷等症状。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心脏疾病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如肝肾感染、胃肠道感染等。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其他系统感染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由于细菌进入血液，引起全身性感染，表现为寒战、高热等症状。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败血症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并发症与合并症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鼻疽假单胞菌肺炎的诊断与鉴别诊断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https://d.book118.com/796212231011010040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2024-09-06T05:28:55.596</cp:lastPrinted>
  <dcterms:created xsi:type="dcterms:W3CDTF">2024-09-05T21:28:55Z</dcterms:created>
  <dcterms:modified xsi:type="dcterms:W3CDTF">2024-09-05T21:28:57Z</dcterms:modified>
</cp:coreProperties>
</file>