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B803A8-4472-4416-AB60-DBC9954D8F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98DA4A-9BAF-4E69-9486-40DD31A55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EC9B5-B092-41A6-B531-F206E1643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C445BA-74F1-459C-B791-7598680AA7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A785CC-A612-44C0-BB54-52B609003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C6F7CD4-B4B3-4DF2-AFB2-35D1DA31FD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F79E05-F65E-49C0-A576-196E238B5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365960-AA02-4892-B394-FE9F3C0E9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58D427-1B5B-4881-A45A-37C18B444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2F07CC-8BD4-4929-8B91-F6DD772CB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110051-7AE4-4697-A05E-3D3AA0030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6213122203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营销创意案例分析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2709" y="4939625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2709" y="5440641"/>
            <a:ext cx="6964070" cy="4949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营销创意执行与效果评估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营销创意的未来趋势与挑战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7957" r="3795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9313" r="3931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403" r="3040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营销创意的目的是创造品牌认知度、提高品牌形象、增加市场份额和提升销售业绩。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营销创意：是一种独特的、具有吸引力的想法或概念，旨在吸引潜在客户并促进产品销售。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吸引注意力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在信息爆炸的时代，营销创意能够使品牌在众多竞争者中脱颖而出，吸引潜在客户的注意力。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促进销售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营销创意能够激发潜在客户的购买欲望，提高转化率，从而促进销售业绩的提升。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建立品牌忠诚度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通过独特的营销创意，品牌可以与消费者建立情感联系，提高消费者对品牌的忠诚度。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815" r="1081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B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事件营销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电子邮件营销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营销创意的分类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通过创造有价值的内容吸引潜在客户，如博客文章、视频、社交媒体帖子等。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利用社交媒体平台进行品牌宣传和推广，如微博、微信、抖音等。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利用特定事件或活动进行宣传和推广，如赞助活动、展览、发布会等。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通过发送定制的电子邮件来与潜在客户建立联系，提供有价值的信息和优惠活动。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营销创意案例分析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通过将歌词印在瓶子上，可口可乐成功地吸引了年轻消费者的关注，并增加了产品的个性化体验。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可口可乐“歌词瓶”活动通过与音乐相结合，将歌词印在瓶子上，让消费者在购买时选择自己喜欢的歌词。这一创意不仅增加了产品的个性化体验，还成功吸引了年轻消费者的关注，提高了品牌知名度和销售量。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938" r="23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案例一：可口可乐“歌词瓶”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麦当劳通过与电影《复仇者联盟》合作，推出“超级英雄”主题活动，成功吸引了儿童和家庭消费者的关注。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麦当劳与电影《复仇者联盟》合作，推出了“超级英雄”主题活动。该活动通过提供儿童套餐和玩具，让孩子们扮演超级英雄的角色。这一创意成功吸引了儿童和家庭消费者的关注，提高了品牌知名度和忠诚度。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案例二：麦当劳“超级英雄”主题活动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星巴克通过推出“星享卡”，提供会员专享优惠和积分奖励，成功地增加了消费者的忠诚度和复购率。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星巴克“星享卡”是一种会员卡，提供会员专享优惠和积分奖励。消费者在购买星巴克产品时可以享受折扣、免费赠品等福利，同时还可以通过积分兑换更多的优惠。这一创意成功地增加了消费者的忠诚度和复购率，提高了品牌价值和市场份额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案例三：星巴克“星享卡”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营销创意策略分析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https://d.book118.com/796213122203010050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2024-09-16T04:20:24.405</cp:lastPrinted>
  <dcterms:created xsi:type="dcterms:W3CDTF">2024-09-15T20:20:24Z</dcterms:created>
  <dcterms:modified xsi:type="dcterms:W3CDTF">2024-09-15T20:20:26Z</dcterms:modified>
</cp:coreProperties>
</file>