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D3A5A-85FE-4C83-A8A4-B7E71F2DB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3F6ED-9031-4949-9C0A-A5988CA07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D2BB1-F791-42AB-A5B9-5594349A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1A3F4-6F36-4286-88AE-10955357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493E5-8A3D-4391-A38A-39FBA46CE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293A1-1348-49C5-ABF4-8AE8F5F8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564A7-5C0B-4AE4-9233-7DE9DFA9C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349D0-1291-4684-83EC-0C2C4A7B4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E9AFC-A6FC-41A9-9597-3022A2AA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BC382-95CA-4059-8326-893E9476D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5BF59-ABEA-4262-A2C2-91846749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1400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环境保护财政支出国际比较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指政府为履行环境保护职能，通过财政支出形式对环境保护领域进行的资金投入。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随着环境问题的日益严重，环境保护已成为全球关注的焦点。政府作为公共利益的代表，在环境保护中发挥着重要作用。通过财政支出支持环境保护，是政府履行环保职责的重要手段。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环境保护财政支出定义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包括污染防治、生态保护、资源节约、环境监管、环保科研等方面。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按照支出性质可分为经常性支出和资本性支出；按照支出方式可分为直接投资、补助、贷款贴息等。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支出范围与分类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随着政府对环保工作的重视程度不断提高，环保财政支出规模逐年增长。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在环保财政支出中，污染防治和生态保护是主要的支出领域。同时，政府也加大了对环保科研和环境监管的投入力度。从支出结构来看，政府正在努力实现环保工作的全面协调发展。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环境保护财政支出政策分析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环境保护优先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确保财政支出在促进经济发展的同时，优先保障生态环境安全，推动可持续发展。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预防为主，综合治理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财政支出应重点支持环境污染的预防和治理，采取综合性的措施，从源头上减少污染。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公平与效率兼顾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在环境保护财政支出中，既要保障社会公平，又要注重资金使用效率，实现环境、经济和社会的协调发展。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引导金融机构加大对绿色产业、环保项目的信贷支持力度，推动绿色金融发展。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财政拨款与补助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通过中央和地方财政拨款、补助等方式，支持环境保护项目建设和企业污染治理。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对从事环境保护和污染治理的企业给予税收减免、优惠等政策支持。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政策工具与手段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加强环保项目监管和信息公开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加强对环保项目的监管力度，确保项目建设和运营符合环保要求，同时加强信息公开，接受社会监督。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推动多元共治和公众参与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鼓励企业、社会组织和公众参与环境保护工作，形成政府、市场和社会共同治理的局面。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建立健全环保财政支出绩效评价体系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对环保财政支出进行绩效评价，确保资金使用效益。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环境保护财政支出效益评估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42" r="29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成本效益分析法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通过比较环境保护财政支出与产生的环境、经济效益之间的比例关系，评估支出的效益。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环境质量指数法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运用环境质量指数评估环境保护财政支出对环境质量的改善程度。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公众满意度调查法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通过问卷调查、访谈等方式了解公众对环境质量改善的满意度，以此评估环境保护财政支出的社会效益。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环境保护财政支出规模与结构分析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通过分析支出规模、占比及变化趋势，了解环境保护财政支出的总体情况。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环境保护财政支出效益评估结果分析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结合评估方法，对支出效益进行定量和定性分析，找出存在的问题和不足之处。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环境保护财政支出与环境质量改善关联性分析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探究环境保护财政支出对环境质量改善的贡献程度，为后续政策制定提供参考。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https://d.book118.com/796214002132010042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2024-09-10T01:42:58.472</cp:lastPrinted>
  <dcterms:created xsi:type="dcterms:W3CDTF">2024-09-09T17:42:58Z</dcterms:created>
  <dcterms:modified xsi:type="dcterms:W3CDTF">2024-09-09T17:43:00Z</dcterms:modified>
</cp:coreProperties>
</file>