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  <p:sldMasterId id="214748372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503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10" Type="http://schemas.openxmlformats.org/officeDocument/2006/relationships/tags" Target="../tags/tag146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75F43-F704-4DCA-A5F5-87C5BEFB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2FA48-140D-4DCF-82EF-6B962164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974E6-0035-46D3-9593-7209C2CBC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1024A-4A74-4F45-BCC1-56AD78314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025BC-9D88-4837-9942-4A1B26FD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DB355-814E-40F3-8D22-F6FE96E8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68207-6F85-4BCF-B7B0-EC788E65C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77988-A567-4477-85C9-5F71B3EC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B603D-6B53-442F-B3CC-5D6103EA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64DF0-A432-46D8-8035-81F3BE4B2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CF4C0-AA1F-4103-8805-777C83266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6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5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7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8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8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6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8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1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3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8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9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9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5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7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9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1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5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cxnSp>
        <p:nvCxnSpPr>
          <p:cNvPr id="3145757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61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3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5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7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9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71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slideLayout" Target="../slideLayouts/slideLayout24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3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23.xml" /><Relationship Id="rId3" Type="http://schemas.openxmlformats.org/officeDocument/2006/relationships/tags" Target="../tags/tag2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19" Type="http://schemas.openxmlformats.org/officeDocument/2006/relationships/tags" Target="../tags/tag284.xml" /><Relationship Id="rId2" Type="http://schemas.openxmlformats.org/officeDocument/2006/relationships/tags" Target="../tags/tag267.xml" /><Relationship Id="rId20" Type="http://schemas.openxmlformats.org/officeDocument/2006/relationships/tags" Target="../tags/tag285.xml" /><Relationship Id="rId21" Type="http://schemas.openxmlformats.org/officeDocument/2006/relationships/tags" Target="../tags/tag286.xml" /><Relationship Id="rId22" Type="http://schemas.openxmlformats.org/officeDocument/2006/relationships/tags" Target="../tags/tag287.xml" /><Relationship Id="rId23" Type="http://schemas.openxmlformats.org/officeDocument/2006/relationships/tags" Target="../tags/tag288.xml" /><Relationship Id="rId24" Type="http://schemas.openxmlformats.org/officeDocument/2006/relationships/tags" Target="../tags/tag289.xml" /><Relationship Id="rId25" Type="http://schemas.openxmlformats.org/officeDocument/2006/relationships/tags" Target="../tags/tag290.xml" /><Relationship Id="rId26" Type="http://schemas.openxmlformats.org/officeDocument/2006/relationships/tags" Target="../tags/tag291.xml" /><Relationship Id="rId27" Type="http://schemas.openxmlformats.org/officeDocument/2006/relationships/tags" Target="../tags/tag292.xml" /><Relationship Id="rId28" Type="http://schemas.openxmlformats.org/officeDocument/2006/relationships/tags" Target="../tags/tag293.xml" /><Relationship Id="rId29" Type="http://schemas.openxmlformats.org/officeDocument/2006/relationships/tags" Target="../tags/tag294.xml" /><Relationship Id="rId3" Type="http://schemas.openxmlformats.org/officeDocument/2006/relationships/tags" Target="../tags/tag268.xml" /><Relationship Id="rId30" Type="http://schemas.openxmlformats.org/officeDocument/2006/relationships/tags" Target="../tags/tag295.xml" /><Relationship Id="rId31" Type="http://schemas.openxmlformats.org/officeDocument/2006/relationships/tags" Target="../tags/tag296.xml" /><Relationship Id="rId32" Type="http://schemas.openxmlformats.org/officeDocument/2006/relationships/tags" Target="../tags/tag297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tags" Target="../tags/tag332.xml" /><Relationship Id="rId13" Type="http://schemas.openxmlformats.org/officeDocument/2006/relationships/tags" Target="../tags/tag333.xml" /><Relationship Id="rId14" Type="http://schemas.openxmlformats.org/officeDocument/2006/relationships/tags" Target="../tags/tag334.xml" /><Relationship Id="rId15" Type="http://schemas.openxmlformats.org/officeDocument/2006/relationships/tags" Target="../tags/tag335.xml" /><Relationship Id="rId16" Type="http://schemas.openxmlformats.org/officeDocument/2006/relationships/tags" Target="../tags/tag336.xml" /><Relationship Id="rId17" Type="http://schemas.openxmlformats.org/officeDocument/2006/relationships/tags" Target="../tags/tag337.xml" /><Relationship Id="rId18" Type="http://schemas.openxmlformats.org/officeDocument/2006/relationships/tags" Target="../tags/tag338.xml" /><Relationship Id="rId19" Type="http://schemas.openxmlformats.org/officeDocument/2006/relationships/tags" Target="../tags/tag339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14" Type="http://schemas.openxmlformats.org/officeDocument/2006/relationships/tags" Target="../tags/tag352.xml" /><Relationship Id="rId15" Type="http://schemas.openxmlformats.org/officeDocument/2006/relationships/tags" Target="../tags/tag353.xml" /><Relationship Id="rId16" Type="http://schemas.openxmlformats.org/officeDocument/2006/relationships/tags" Target="../tags/tag354.xml" /><Relationship Id="rId17" Type="http://schemas.openxmlformats.org/officeDocument/2006/relationships/tags" Target="../tags/tag355.xml" /><Relationship Id="rId18" Type="http://schemas.openxmlformats.org/officeDocument/2006/relationships/tags" Target="../tags/tag356.xml" /><Relationship Id="rId19" Type="http://schemas.openxmlformats.org/officeDocument/2006/relationships/tags" Target="../tags/tag357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ags" Target="../tags/tag346.xml" /><Relationship Id="rId9" Type="http://schemas.openxmlformats.org/officeDocument/2006/relationships/tags" Target="../tags/tag3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13" Type="http://schemas.openxmlformats.org/officeDocument/2006/relationships/tags" Target="../tags/tag369.xml" /><Relationship Id="rId14" Type="http://schemas.openxmlformats.org/officeDocument/2006/relationships/tags" Target="../tags/tag370.xml" /><Relationship Id="rId15" Type="http://schemas.openxmlformats.org/officeDocument/2006/relationships/tags" Target="../tags/tag371.xml" /><Relationship Id="rId16" Type="http://schemas.openxmlformats.org/officeDocument/2006/relationships/tags" Target="../tags/tag372.xml" /><Relationship Id="rId17" Type="http://schemas.openxmlformats.org/officeDocument/2006/relationships/tags" Target="../tags/tag373.xml" /><Relationship Id="rId18" Type="http://schemas.openxmlformats.org/officeDocument/2006/relationships/tags" Target="../tags/tag374.xml" /><Relationship Id="rId19" Type="http://schemas.openxmlformats.org/officeDocument/2006/relationships/tags" Target="../tags/tag375.xml" /><Relationship Id="rId2" Type="http://schemas.openxmlformats.org/officeDocument/2006/relationships/tags" Target="../tags/tag358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92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tags" Target="../tags/tag396.xml" /><Relationship Id="rId7" Type="http://schemas.openxmlformats.org/officeDocument/2006/relationships/tags" Target="../tags/tag397.xml" /><Relationship Id="rId8" Type="http://schemas.openxmlformats.org/officeDocument/2006/relationships/tags" Target="../tags/tag398.xml" /><Relationship Id="rId9" Type="http://schemas.openxmlformats.org/officeDocument/2006/relationships/tags" Target="../tags/tag39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8.xml" /><Relationship Id="rId11" Type="http://schemas.openxmlformats.org/officeDocument/2006/relationships/tags" Target="../tags/tag409.xml" /><Relationship Id="rId12" Type="http://schemas.openxmlformats.org/officeDocument/2006/relationships/tags" Target="../tags/tag410.xml" /><Relationship Id="rId13" Type="http://schemas.openxmlformats.org/officeDocument/2006/relationships/tags" Target="../tags/tag411.xml" /><Relationship Id="rId2" Type="http://schemas.openxmlformats.org/officeDocument/2006/relationships/tags" Target="../tags/tag400.xml" /><Relationship Id="rId3" Type="http://schemas.openxmlformats.org/officeDocument/2006/relationships/tags" Target="../tags/tag401.xml" /><Relationship Id="rId4" Type="http://schemas.openxmlformats.org/officeDocument/2006/relationships/tags" Target="../tags/tag402.xml" /><Relationship Id="rId5" Type="http://schemas.openxmlformats.org/officeDocument/2006/relationships/tags" Target="../tags/tag403.xml" /><Relationship Id="rId6" Type="http://schemas.openxmlformats.org/officeDocument/2006/relationships/tags" Target="../tags/tag404.xml" /><Relationship Id="rId7" Type="http://schemas.openxmlformats.org/officeDocument/2006/relationships/tags" Target="../tags/tag405.xml" /><Relationship Id="rId8" Type="http://schemas.openxmlformats.org/officeDocument/2006/relationships/tags" Target="../tags/tag406.xml" /><Relationship Id="rId9" Type="http://schemas.openxmlformats.org/officeDocument/2006/relationships/tags" Target="../tags/tag40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20.xml" /><Relationship Id="rId11" Type="http://schemas.openxmlformats.org/officeDocument/2006/relationships/tags" Target="../tags/tag421.xml" /><Relationship Id="rId12" Type="http://schemas.openxmlformats.org/officeDocument/2006/relationships/tags" Target="../tags/tag422.xml" /><Relationship Id="rId13" Type="http://schemas.openxmlformats.org/officeDocument/2006/relationships/tags" Target="../tags/tag423.xml" /><Relationship Id="rId14" Type="http://schemas.openxmlformats.org/officeDocument/2006/relationships/tags" Target="../tags/tag424.xml" /><Relationship Id="rId15" Type="http://schemas.openxmlformats.org/officeDocument/2006/relationships/tags" Target="../tags/tag425.xml" /><Relationship Id="rId16" Type="http://schemas.openxmlformats.org/officeDocument/2006/relationships/tags" Target="../tags/tag426.xml" /><Relationship Id="rId17" Type="http://schemas.openxmlformats.org/officeDocument/2006/relationships/tags" Target="../tags/tag427.xml" /><Relationship Id="rId18" Type="http://schemas.openxmlformats.org/officeDocument/2006/relationships/tags" Target="../tags/tag428.xml" /><Relationship Id="rId19" Type="http://schemas.openxmlformats.org/officeDocument/2006/relationships/tags" Target="../tags/tag429.xml" /><Relationship Id="rId2" Type="http://schemas.openxmlformats.org/officeDocument/2006/relationships/tags" Target="../tags/tag412.xml" /><Relationship Id="rId20" Type="http://schemas.openxmlformats.org/officeDocument/2006/relationships/tags" Target="../tags/tag430.xml" /><Relationship Id="rId21" Type="http://schemas.openxmlformats.org/officeDocument/2006/relationships/tags" Target="../tags/tag431.xml" /><Relationship Id="rId3" Type="http://schemas.openxmlformats.org/officeDocument/2006/relationships/tags" Target="../tags/tag413.xml" /><Relationship Id="rId4" Type="http://schemas.openxmlformats.org/officeDocument/2006/relationships/tags" Target="../tags/tag414.xml" /><Relationship Id="rId5" Type="http://schemas.openxmlformats.org/officeDocument/2006/relationships/tags" Target="../tags/tag415.xml" /><Relationship Id="rId6" Type="http://schemas.openxmlformats.org/officeDocument/2006/relationships/tags" Target="../tags/tag416.xml" /><Relationship Id="rId7" Type="http://schemas.openxmlformats.org/officeDocument/2006/relationships/tags" Target="../tags/tag417.xml" /><Relationship Id="rId8" Type="http://schemas.openxmlformats.org/officeDocument/2006/relationships/tags" Target="../tags/tag418.xml" /><Relationship Id="rId9" Type="http://schemas.openxmlformats.org/officeDocument/2006/relationships/tags" Target="../tags/tag4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2.xml" /><Relationship Id="rId3" Type="http://schemas.openxmlformats.org/officeDocument/2006/relationships/tags" Target="../tags/tag433.xml" /><Relationship Id="rId4" Type="http://schemas.openxmlformats.org/officeDocument/2006/relationships/tags" Target="../tags/tag43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35.xml" /><Relationship Id="rId3" Type="http://schemas.openxmlformats.org/officeDocument/2006/relationships/tags" Target="../tags/tag436.xml" /><Relationship Id="rId4" Type="http://schemas.openxmlformats.org/officeDocument/2006/relationships/tags" Target="../tags/tag43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6.xml" /><Relationship Id="rId11" Type="http://schemas.openxmlformats.org/officeDocument/2006/relationships/tags" Target="../tags/tag447.xml" /><Relationship Id="rId12" Type="http://schemas.openxmlformats.org/officeDocument/2006/relationships/tags" Target="../tags/tag448.xml" /><Relationship Id="rId13" Type="http://schemas.openxmlformats.org/officeDocument/2006/relationships/tags" Target="../tags/tag449.xml" /><Relationship Id="rId2" Type="http://schemas.openxmlformats.org/officeDocument/2006/relationships/tags" Target="../tags/tag43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tags" Target="../tags/tag443.xml" /><Relationship Id="rId8" Type="http://schemas.openxmlformats.org/officeDocument/2006/relationships/tags" Target="../tags/tag444.xml" /><Relationship Id="rId9" Type="http://schemas.openxmlformats.org/officeDocument/2006/relationships/tags" Target="../tags/tag44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58.xml" /><Relationship Id="rId11" Type="http://schemas.openxmlformats.org/officeDocument/2006/relationships/tags" Target="../tags/tag459.xml" /><Relationship Id="rId12" Type="http://schemas.openxmlformats.org/officeDocument/2006/relationships/tags" Target="../tags/tag460.xml" /><Relationship Id="rId13" Type="http://schemas.openxmlformats.org/officeDocument/2006/relationships/tags" Target="../tags/tag461.xml" /><Relationship Id="rId14" Type="http://schemas.openxmlformats.org/officeDocument/2006/relationships/tags" Target="../tags/tag462.xml" /><Relationship Id="rId15" Type="http://schemas.openxmlformats.org/officeDocument/2006/relationships/tags" Target="../tags/tag463.xml" /><Relationship Id="rId16" Type="http://schemas.openxmlformats.org/officeDocument/2006/relationships/tags" Target="../tags/tag464.xml" /><Relationship Id="rId17" Type="http://schemas.openxmlformats.org/officeDocument/2006/relationships/tags" Target="../tags/tag465.xml" /><Relationship Id="rId18" Type="http://schemas.openxmlformats.org/officeDocument/2006/relationships/tags" Target="../tags/tag466.xml" /><Relationship Id="rId19" Type="http://schemas.openxmlformats.org/officeDocument/2006/relationships/tags" Target="../tags/tag467.xml" /><Relationship Id="rId2" Type="http://schemas.openxmlformats.org/officeDocument/2006/relationships/tags" Target="../tags/tag450.xml" /><Relationship Id="rId20" Type="http://schemas.openxmlformats.org/officeDocument/2006/relationships/tags" Target="../tags/tag468.xml" /><Relationship Id="rId21" Type="http://schemas.openxmlformats.org/officeDocument/2006/relationships/tags" Target="../tags/tag469.xml" /><Relationship Id="rId22" Type="http://schemas.openxmlformats.org/officeDocument/2006/relationships/tags" Target="../tags/tag470.xml" /><Relationship Id="rId23" Type="http://schemas.openxmlformats.org/officeDocument/2006/relationships/tags" Target="../tags/tag471.xml" /><Relationship Id="rId24" Type="http://schemas.openxmlformats.org/officeDocument/2006/relationships/tags" Target="../tags/tag472.xml" /><Relationship Id="rId25" Type="http://schemas.openxmlformats.org/officeDocument/2006/relationships/tags" Target="../tags/tag473.xml" /><Relationship Id="rId26" Type="http://schemas.openxmlformats.org/officeDocument/2006/relationships/tags" Target="../tags/tag474.xml" /><Relationship Id="rId27" Type="http://schemas.openxmlformats.org/officeDocument/2006/relationships/tags" Target="../tags/tag475.xml" /><Relationship Id="rId28" Type="http://schemas.openxmlformats.org/officeDocument/2006/relationships/tags" Target="../tags/tag476.xml" /><Relationship Id="rId29" Type="http://schemas.openxmlformats.org/officeDocument/2006/relationships/tags" Target="../tags/tag477.xml" /><Relationship Id="rId3" Type="http://schemas.openxmlformats.org/officeDocument/2006/relationships/tags" Target="../tags/tag451.xml" /><Relationship Id="rId30" Type="http://schemas.openxmlformats.org/officeDocument/2006/relationships/tags" Target="../tags/tag478.xml" /><Relationship Id="rId4" Type="http://schemas.openxmlformats.org/officeDocument/2006/relationships/tags" Target="../tags/tag452.xml" /><Relationship Id="rId5" Type="http://schemas.openxmlformats.org/officeDocument/2006/relationships/tags" Target="../tags/tag453.xml" /><Relationship Id="rId6" Type="http://schemas.openxmlformats.org/officeDocument/2006/relationships/tags" Target="../tags/tag454.xml" /><Relationship Id="rId7" Type="http://schemas.openxmlformats.org/officeDocument/2006/relationships/tags" Target="../tags/tag455.xml" /><Relationship Id="rId8" Type="http://schemas.openxmlformats.org/officeDocument/2006/relationships/tags" Target="../tags/tag456.xml" /><Relationship Id="rId9" Type="http://schemas.openxmlformats.org/officeDocument/2006/relationships/tags" Target="../tags/tag45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7.xml" /><Relationship Id="rId11" Type="http://schemas.openxmlformats.org/officeDocument/2006/relationships/tags" Target="../tags/tag488.xml" /><Relationship Id="rId12" Type="http://schemas.openxmlformats.org/officeDocument/2006/relationships/tags" Target="../tags/tag489.xml" /><Relationship Id="rId13" Type="http://schemas.openxmlformats.org/officeDocument/2006/relationships/tags" Target="../tags/tag490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tags" Target="../tags/tag484.xml" /><Relationship Id="rId8" Type="http://schemas.openxmlformats.org/officeDocument/2006/relationships/tags" Target="../tags/tag485.xml" /><Relationship Id="rId9" Type="http://schemas.openxmlformats.org/officeDocument/2006/relationships/tags" Target="../tags/tag48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99.xml" /><Relationship Id="rId11" Type="http://schemas.openxmlformats.org/officeDocument/2006/relationships/tags" Target="../tags/tag500.xml" /><Relationship Id="rId12" Type="http://schemas.openxmlformats.org/officeDocument/2006/relationships/tags" Target="../tags/tag501.xml" /><Relationship Id="rId13" Type="http://schemas.openxmlformats.org/officeDocument/2006/relationships/tags" Target="../tags/tag502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tags" Target="../tags/tag496.xml" /><Relationship Id="rId8" Type="http://schemas.openxmlformats.org/officeDocument/2006/relationships/tags" Target="../tags/tag497.xml" /><Relationship Id="rId9" Type="http://schemas.openxmlformats.org/officeDocument/2006/relationships/tags" Target="../tags/tag49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1500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地质灾害预警系统的设计与实现技术研究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地质灾害预警系统的设计与实现技术研究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0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7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地质灾害预警系统概述</a:t>
            </a:r>
            <a:endParaRPr lang="zh-CN" altLang="en-US"/>
          </a:p>
        </p:txBody>
      </p:sp>
      <p:cxnSp>
        <p:nvCxnSpPr>
          <p:cNvPr id="3145779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地质灾害预警系统设计</a:t>
            </a:r>
            <a:endParaRPr lang="zh-CN" altLang="en-US"/>
          </a:p>
        </p:txBody>
      </p:sp>
      <p:cxnSp>
        <p:nvCxnSpPr>
          <p:cNvPr id="3145781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地质灾害预警系统实现技术</a:t>
            </a:r>
            <a:endParaRPr lang="zh-CN" altLang="en-US"/>
          </a:p>
        </p:txBody>
      </p:sp>
      <p:cxnSp>
        <p:nvCxnSpPr>
          <p:cNvPr id="3145783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地质灾害预警系统的应用与实践</a:t>
            </a:r>
            <a:endParaRPr lang="zh-CN" altLang="en-US"/>
          </a:p>
        </p:txBody>
      </p:sp>
      <p:cxnSp>
        <p:nvCxnSpPr>
          <p:cNvPr id="3145785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地质灾害预警系统的未来发展与挑战</a:t>
            </a:r>
            <a:endParaRPr lang="zh-CN" altLang="en-US"/>
          </a:p>
        </p:txBody>
      </p:sp>
      <p:cxnSp>
        <p:nvCxnSpPr>
          <p:cNvPr id="3145787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93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90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地质灾害预警系统概述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地质灾害预警系统的定义与作用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定义：地质灾害预警系统是一种通过监测地质环境变化，预测地质灾害发生可能性，并向相关部门和公众发出预警信息的系统。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作用：提高地质灾害的预警能力，减少人员伤亡和财产损失，保障人民生命财产安全。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地质灾害预警系统的基本构成</a:t>
            </a:r>
            <a:endParaRPr lang="zh-CN" altLang="en-US"/>
          </a:p>
        </p:txBody>
      </p:sp>
      <p:sp>
        <p:nvSpPr>
          <p:cNvPr id="104918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传感器：用于监测地质灾害发生的各种参数，如地震、滑坡、泥石流等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数据采集与传输：将传感器采集到的数据进行传输，通常采用无线通信技术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数据处理与分析：对采集到的数据进行处理和分析，判断地质灾害发生的可能性和程度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预警发布：根据数据处理和分析的结果，发布地质灾害预警信息，提醒相关部门和人员采取应对措施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地质灾害预警系统的基本构成</a:t>
            </a:r>
            <a:endParaRPr lang="zh-CN" altLang="en-US"/>
          </a:p>
        </p:txBody>
      </p:sp>
      <p:sp>
        <p:nvSpPr>
          <p:cNvPr id="10492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数据处理与分析：对采集到的数据进行处理和分析，判断地质灾害发生的可能性和程度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预警发布：根据数据处理和分析的结果，发布地质灾害预警信息，提醒相关部门和人员采取应对措施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传感器：用于监测地质灾害发生的各种参数，如地震、滑坡、泥石流等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数据采集与传输：将传感器采集到的数据进行传输，通常采用无线通信技术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地质灾害预警系统的设计原则</a:t>
            </a:r>
            <a:endParaRPr lang="zh-CN" altLang="en-US"/>
          </a:p>
        </p:txBody>
      </p:sp>
      <p:sp>
        <p:nvSpPr>
          <p:cNvPr id="104930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准确性：确保预警信息的准确性，避免误报和漏报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实时性：确保预警信息的实时性，以便及时采取应对措施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可靠性：确保预警系统的可靠性，避免系统故障导致预警失效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易用性：确保预警系统的易用性，便于用户理解和操作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兼容性：确保预警系统与其他信息系统的兼容性，便于信息共享和协同工作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安全性：确保预警系统的安全性，防止信息泄露和恶意攻击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地质灾害预警系统的设计原则</a:t>
            </a:r>
            <a:endParaRPr lang="zh-CN" altLang="en-US"/>
          </a:p>
        </p:txBody>
      </p:sp>
      <p:sp>
        <p:nvSpPr>
          <p:cNvPr id="10493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准确性：确保预警信息的准确性，避免误报和漏报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安全性：确保预警系统的安全性，防止信息泄露和恶意攻击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兼容性：确保预警系统与其他信息系统的兼容性，便于信息共享和协同工作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实时性：确保预警信息的实时性，以便及时采取应对措施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易用性：确保预警系统的易用性，便于用户理解和操作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可靠性：确保预警系统的可靠性，避免系统故障导致预警失效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地质灾害预警系统设计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5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地质灾害预警系统设计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预警系统的硬件设计</a:t>
            </a:r>
            <a:endParaRPr lang="zh-CN" altLang="en-US"/>
          </a:p>
        </p:txBody>
      </p:sp>
      <p:sp>
        <p:nvSpPr>
          <p:cNvPr id="104954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预警设备：用于发布预警信息的设备，如预警广播、预警短信等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5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通信设备：用于传输预警信息的设备，如通信基站、通信网络等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6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电源设备：为整个预警系统提供电力支持的设备，如太阳能电池板、蓄电池等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6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传感器：用于监测地质灾害的各类传感器，如地震传感器、滑坡传感器等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数据采集设备：用于收集传感器数据的设备，如数据采集器、数据传输设备等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数据处理设备：用于处理收集到的数据的设备，如数据处理器、数据存储设备等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预警系统的硬件设计</a:t>
            </a:r>
            <a:endParaRPr lang="zh-CN" altLang="en-US"/>
          </a:p>
        </p:txBody>
      </p:sp>
      <p:sp>
        <p:nvSpPr>
          <p:cNvPr id="1049624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传感器：用于监测地质灾害的各类传感器，如地震传感器、滑坡传感器等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数据采集设备：用于收集传感器数据的设备，如数据采集器、数据传输设备等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数据处理设备：用于处理收集到的数据的设备，如数据处理器、数据存储设备等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预警设备：用于发布预警信息的设备，如预警广播、预警短信等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通信设备：用于传输预警信息的设备，如通信基站、通信网络等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电源设备：为整个预警系统提供电力支持的设备，如太阳能电池板、蓄电池等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预警系统的软件设计</a:t>
            </a:r>
            <a:endParaRPr lang="zh-CN" altLang="en-US"/>
          </a:p>
        </p:txBody>
      </p:sp>
      <p:sp>
        <p:nvSpPr>
          <p:cNvPr id="104969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软件架构：模块化设计，易于维护和扩展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功能模块：数据采集、数据处理、预警发布、用户管理等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数据采集：实时监测地质灾害数据，如地震、滑坡、泥石流等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数据处理：对采集到的数据进行预处理、分析、预测等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预警发布：根据数据处理结果，发布预警信息，如短信、邮件、APP推送等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用户管理：管理用户信息，如用户权限、用户反馈等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预警系统的软件设计</a:t>
            </a:r>
            <a:endParaRPr lang="zh-CN" altLang="en-US"/>
          </a:p>
        </p:txBody>
      </p:sp>
      <p:sp>
        <p:nvSpPr>
          <p:cNvPr id="1049770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软件架构：模块化设计，易于维护和扩展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6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8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0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功能模块：数据采集、数据处理、预警发布、用户管理等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2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4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数据采集：实时监测地质灾害数据，如地震、滑坡、泥石流等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8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0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数据处理：对采集到的数据进行预处理、分析、预测等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4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6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8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预警发布：根据数据处理结果，发布预警信息，如短信、邮件、APP推送等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00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2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用户管理：管理用户信息，如用户权限、用户反馈等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预警系统的数据采集与处理</a:t>
            </a:r>
            <a:endParaRPr lang="zh-CN" altLang="en-US"/>
          </a:p>
        </p:txBody>
      </p:sp>
      <p:sp>
        <p:nvSpPr>
          <p:cNvPr id="104984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数据存储：将处理后的数据存储在数据库中，便于查询和分析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数据采集：通过传感器、遥感、GPS等设备获取地质灾害数据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数据预处理：对采集到的数据进行清洗、去噪、归一化等处理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数据分析：利用机器学习、深度学习等方法对数据进行分析，预测地质灾害的发生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预警系统的数据采集与处理</a:t>
            </a:r>
            <a:endParaRPr lang="zh-CN" altLang="en-US"/>
          </a:p>
        </p:txBody>
      </p:sp>
      <p:sp>
        <p:nvSpPr>
          <p:cNvPr id="10499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数据预处理：对采集到的数据进行清洗、去噪、归一化等处理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数据采集：通过传感器、遥感、GPS等设备获取地质灾害数据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数据存储：将处理后的数据存储在数据库中，便于查询和分析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数据分析：利用机器学习、深度学习等方法对数据进行分析，预测地质灾害的发生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9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预警系统的信息发布与反馈机制</a:t>
            </a:r>
            <a:endParaRPr lang="zh-CN" altLang="en-US"/>
          </a:p>
        </p:txBody>
      </p:sp>
      <p:sp>
        <p:nvSpPr>
          <p:cNvPr id="10499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信息发布：通过短信、电话、邮件等方式向相关人员发布预警信息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反馈机制：接收用户反馈，了解预警信息接收情况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信息更新：根据用户反馈，及时更新预警信息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信息共享：与其他部门共享预警信息，提高预警效果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5002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预警系统的信息发布与反馈机制</a:t>
            </a:r>
            <a:endParaRPr lang="zh-CN" altLang="en-US"/>
          </a:p>
        </p:txBody>
      </p:sp>
      <p:sp>
        <p:nvSpPr>
          <p:cNvPr id="10500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信息发布：通过短信、电话、邮件等方式向相关人员发布预警信息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信息更新：根据用户反馈，及时更新预警信息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信息共享：与其他部门共享预警信息，提高预警效果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反馈机制：接收用户反馈，了解预警信息接收情况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500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501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地质灾害预警系统实现技术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5013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5013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地质灾害预警系统实现技术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501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预警算法的设计与实现</a:t>
            </a:r>
            <a:endParaRPr lang="zh-CN" altLang="en-US"/>
          </a:p>
        </p:txBody>
      </p:sp>
      <p:sp>
        <p:nvSpPr>
          <p:cNvPr id="105018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预警算法设计：基于大数据分析、机器学习等技术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8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预警算法实现：采用分布式计算、云计算等技术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9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预警算法优化：通过不断迭代和优化，提高预警准确性和实时性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0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0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0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预警算法应用：应用于地震、滑坡、泥石流等各类地质灾害预警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5024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预警算法的设计与实现</a:t>
            </a:r>
            <a:endParaRPr lang="zh-CN" altLang="en-US"/>
          </a:p>
        </p:txBody>
      </p:sp>
      <p:sp>
        <p:nvSpPr>
          <p:cNvPr id="10502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预警算法设计：基于大数据分析、机器学习等技术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预警算法应用：应用于地震、滑坡、泥石流等各类地质灾害预警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预警算法优化：通过不断迭代和优化，提高预警准确性和实时性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预警算法实现：采用分布式计算、云计算等技术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503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预警模型的构建与优化</a:t>
            </a:r>
            <a:endParaRPr lang="zh-CN" altLang="en-US"/>
          </a:p>
        </p:txBody>
      </p:sp>
      <p:sp>
        <p:nvSpPr>
          <p:cNvPr id="10503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预警模型的构建：基于地质灾害的历史数据、地形地貌、气象条件等因素建立预警模型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模型优化：通过机器学习、深度学习等技术对模型进行优化，提高预警准确性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实时监测：利用传感器、遥感等技术对地质灾害进行实时监测，为预警模型提供实时数据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预警发布：根据预警模型计算出的风险等级，通过短信、APP等方式向相关部门和公众发布预警信息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38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预警模型的构建与优化</a:t>
            </a:r>
            <a:endParaRPr lang="zh-CN" altLang="en-US"/>
          </a:p>
        </p:txBody>
      </p:sp>
      <p:sp>
        <p:nvSpPr>
          <p:cNvPr id="10503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预警模型的构建：基于地质灾害的历史数据、地形地貌、气象条件等因素建立预警模型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模型优化：通过机器学习、深度学习等技术对模型进行优化，提高预警准确性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实时监测：利用传感器、遥感等技术对地质灾害进行实时监测，为预警模型提供实时数据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预警发布：根据预警模型计算出的风险等级，通过短信、APP等方式向相关部门和公众发布预警信息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https://d.book118.com/796215003152010031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6">
      <vt:lpstr>Arial</vt:lpstr>
      <vt:lpstr>Calibri</vt:lpstr>
      <vt:lpstr>微软雅黑</vt:lpstr>
      <vt:lpstr>Wingdings</vt:lpstr>
      <vt:lpstr>Calibri Light</vt:lpstr>
      <vt:lpstr>MiSans Heavy</vt:lpstr>
      <vt:lpstr>MiSans Normal</vt:lpstr>
      <vt:lpstr>宋体</vt:lpstr>
      <vt:lpstr>Office Theme</vt:lpstr>
      <vt:lpstr>地质灾害预警系统的设计与实现技术研究</vt:lpstr>
      <vt:lpstr>地质灾害预警系统的设计与实现技术研究</vt:lpstr>
      <vt:lpstr>目录</vt:lpstr>
      <vt:lpstr>添加章节标题</vt:lpstr>
      <vt:lpstr>地质灾害预警系统概述</vt:lpstr>
      <vt:lpstr>地质灾害预警系统的定义与作用</vt:lpstr>
      <vt:lpstr>地质灾害预警系统的基本构成</vt:lpstr>
      <vt:lpstr>地质灾害预警系统的基本构成</vt:lpstr>
      <vt:lpstr>地质灾害预警系统的设计原则</vt:lpstr>
      <vt:lpstr>地质灾害预警系统的设计原则</vt:lpstr>
      <vt:lpstr>地质灾害预警系统设计</vt:lpstr>
      <vt:lpstr>地质灾害预警系统设计</vt:lpstr>
      <vt:lpstr>预警系统的硬件设计</vt:lpstr>
      <vt:lpstr>预警系统的硬件设计</vt:lpstr>
      <vt:lpstr>预警系统的软件设计</vt:lpstr>
      <vt:lpstr>预警系统的软件设计</vt:lpstr>
      <vt:lpstr>预警系统的数据采集与处理</vt:lpstr>
      <vt:lpstr>预警系统的数据采集与处理</vt:lpstr>
      <vt:lpstr>预警系统的信息发布与反馈机制</vt:lpstr>
      <vt:lpstr>预警系统的信息发布与反馈机制</vt:lpstr>
      <vt:lpstr>地质灾害预警系统实现技术</vt:lpstr>
      <vt:lpstr>地质灾害预警系统实现技术</vt:lpstr>
      <vt:lpstr>预警算法的设计与实现</vt:lpstr>
      <vt:lpstr>预警算法的设计与实现</vt:lpstr>
      <vt:lpstr>预警模型的构建与优化</vt:lpstr>
      <vt:lpstr>预警模型的构建与优化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2024-08-30T08:52:58.871</cp:lastPrinted>
  <dcterms:created xsi:type="dcterms:W3CDTF">2024-08-30T00:52:58Z</dcterms:created>
  <dcterms:modified xsi:type="dcterms:W3CDTF">2024-08-30T00:53:02Z</dcterms:modified>
</cp:coreProperties>
</file>