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C1130-080A-4B1F-9403-8CB0157ED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D7FD5-97B6-4293-B747-CB791BBFD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17E93-2824-4260-88A1-7130EC81E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8CB4C6-261F-4F8A-B05C-578E726D8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81C79F-2AA4-410A-90EF-7E4550477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FE82EB-8059-48F9-B5EC-E39A8DB50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7FA997-F4F1-480A-AE3E-C5FE365BD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724E0-14AC-4B7F-9D44-93D5886EE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B19B9C-E196-4F93-84C8-642732C58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86482-746F-463D-BB4C-E1DC31C5D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F4986-1DCC-4994-B4FF-3C2A054C0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2002100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《假期午睡的小窍门让你更精神》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假期午睡的重要性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假期午睡的正确姿势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假期午睡的注意事项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假期午睡的辅助方法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假期午睡后的调整方法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假期午睡的实际应用与效果评估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假期午睡的重要性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07" b="29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短暂的午睡可以改善大脑的警觉性，帮助你在下午更好地集中注意力，提高工作效率。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午睡可以为身体充电，缓解上午的疲劳，让你在下午更有活力。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提升下午工作效率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恢复体力和精力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提高注意力和专注力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午睡可以减轻身体的疲劳感，让你感到更加舒适和放松。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降低疲劳感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短暂的休息可以降低心理压力，减轻紧张和焦虑情绪。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缓解压力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缓解疲劳和压力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午睡可以让你感到更加放松和满足，从而提升你的幸福感。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提升幸福感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短暂的休息可以缓解负面情绪，让你感到更加平静和愉悦。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改善情绪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改善心情和情绪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假期午睡的正确姿势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14" r="31114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安静舒适的环境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选择一个远离噪音、干扰和刺激的环境，保持室内安静，有助于放松身心，更容易入睡。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适宜的温度和湿度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保持室内温度和湿度适宜，避免过热或过冷，有助于提高睡眠质量。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柔和的光线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避免强烈的光线刺激，选择柔和的光线或使用眼罩，有助于放松眼睛和大脑。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选择合适的睡眠环境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建议采用侧卧或仰卧的睡姿，避免俯卧，有助于减轻身体压力，提高睡眠质量。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正确的睡姿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合适的枕头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舒适的床垫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625" r="5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选择高度适中、支撑力好的枕头，能够保持颈椎的自然曲线，避免颈部疼痛和不适。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选择软硬适中、支撑力好的床垫，能够减轻身体压力，提高睡眠舒适度。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正确的睡姿和枕头选择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建议午睡时间控制在20-30分钟内，避免进入深度睡眠，以免影响夜间睡眠质量。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控制午睡时间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设定一个闹钟，提醒自己及时醒来，避免午睡时间过长导致身体疲劳和不适。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设定闹钟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如果刚开始尝试午睡或者改变午睡习惯，可以逐渐适应新的睡眠时间，让身体慢慢适应新的作息规律。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逐渐适应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避免午睡时间过长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假期午睡的注意事项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影响消化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饱食后立即午睡会影响消化，可能导致胃部不适和消化问题。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最好在饭后30分钟到1小时再午睡，这时食物已经部分消化，不会给胃带来太大负担。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688" r="19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避免饱食后立即午睡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刺激性饮料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如咖啡、茶、可乐等含有咖啡因的饮料，会刺激神经系统，导致难以入睡。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建议饮品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在午睡前，可以选择喝一杯温水或淡茶，有助于放松身心，更好地进入睡眠状态。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避免饮用刺激性饮料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https://d.book118.com/796220021003010044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2024-09-12T04:22:55.542</cp:lastPrinted>
  <dcterms:created xsi:type="dcterms:W3CDTF">2024-09-11T20:22:55Z</dcterms:created>
  <dcterms:modified xsi:type="dcterms:W3CDTF">2024-09-11T20:22:57Z</dcterms:modified>
</cp:coreProperties>
</file>