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C36AD-EA96-4B54-854C-08AB9C591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C98F9-5DDF-4251-A6B0-464378085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53F38-04C6-438D-B971-0B3FD4BBF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5893F-D688-4A14-962E-50F212A2F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EF9D8D-87A3-460E-B173-3C28A0C1B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28869C-CA11-4E38-B1C2-DDE7FCED0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77DFB-0EDE-4183-9C47-5AE7C8663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5F9E4-C309-4B4D-8B5F-65C538081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CC36B-4908-494C-8A98-A3ADE39AD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25A64-6565-4632-BF0B-D1B68C798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82C17-2A40-4495-9E01-F3081F0F4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0141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铁粉行业2024年制度变化研究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政策法规背景及影响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2024年制度变化内容解读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制度变化对铁粉行业影响分析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国内外典型案例借鉴与启示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铁粉行业作为重要的基础原材料产业，近年来规模不断扩大，产量和销量持续增长。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铁粉行业产业链包括原料采购、生产、销售等环节，其中生产环节占据核心地位。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目前铁粉行业市场集中度逐渐提高，大型企业占据主导地位，中小企业竞争压力较大。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铁粉行业现状及特点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欧美等发达国家铁粉行业技术先进、品质优良，但市场饱和度较高，增长空间有限。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国内外铁粉行业在技术水平、产品品质、市场规模等方面存在差异，需要加强交流合作，共同推动行业发展。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中国铁粉行业市场规模庞大，但存在产能过剩、价格战等问题，亟待转型升级。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随着科技的不断进步，铁粉行业将更加注重技术创新和研发，提高产品品质和附加值。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环保意识的提高将促使铁粉行业加强环保治理和绿色生产，推动行业可持续发展。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人工智能、大数据等技术的应用将推动铁粉行业实现智能化生产和管理，提高生产效率和管理水平。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随着全球化的深入发展，铁粉行业将加强国际化合作与交流，拓展海外市场和资源渠道。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政策法规背景及影响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《铁粉行业发展规划（2021-2025年）》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该规划明确了铁粉行业的发展目标、重点任务和政策措施，为行业的可持续发展提供了指导。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《关于促进铁粉行业高质量发展的指导意见》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该意见提出了加强技术创新、优化产业布局、推进绿色发展等方面的要求，旨在推动铁粉行业向高质量发展阶段转型。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《铁粉行业准入条件》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该条件规定了铁粉企业的生产规模、技术装备、环保要求等方面的标准，提高了行业的准入门槛。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国家相关政策法规解读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各地政府纷纷出台严格的环保政策，对铁粉企业的环保设施运行、污染物排放等方面进行严格监管，对不符合要求的企业进行整改或关停。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地方政府加强环保监管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地方政府通过规划引导、政策扶持等措施，推动铁粉企业向工业园区集中，实现产业集聚和资源共享。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优化产业布局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地方政府鼓励铁粉企业加大科技研发投入，支持企业与高校、科研机构开展产学研合作，推动新技术、新工艺的研发和应用。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支持技术创新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地方政府政策举措分析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708" r="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随着政策法规的逐步实施，铁粉行业的整合将进一步加速，优胜劣汰的市场机制将更加明显。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政策法规对环保要求的提高将促使铁粉企业加大环保投入，推动行业向绿色、低碳方向发展。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政策法规鼓励技术创新将促使铁粉企业加强科技研发，提高产品的技术含量和附加值，增强企业的核心竞争力。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技术创新成为核心竞争力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政策法规对行业影响评估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2024年制度变化内容解读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随着全球对环境保护的重视，中国政府加强了对铁粉行业的环保监管，推动行业向绿色、低碳方向发展。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环保政策收紧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为适应经济高质量发展的要求，铁粉行业需要进行产业结构调整，优化资源配置，提高产业集中度。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随着科技的不断进步，铁粉行业需要不断进行技术创新，提高产品质量和生产效率，降低能耗和排放。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制度变化背景及原因剖析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政府将提高铁粉行业的环保标准，加强对废气、废水、固废等污染物的治理和排放控制。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环保标准提高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政府将实施产能置换政策，鼓励企业通过兼并重组、技术改造等方式提高产能利用率，优化产业布局。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产能置换政策实施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843" b="1384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政府将加大对绿色低碳技术的推广力度，鼓励企业采用先进的生产工艺和设备，降低能耗和排放。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绿色低碳技术推广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具体制度调整内容阐述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https://d.book118.com/796220141024010035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2024-09-04T18:35:20.957</cp:lastPrinted>
  <dcterms:created xsi:type="dcterms:W3CDTF">2024-09-04T10:35:20Z</dcterms:created>
  <dcterms:modified xsi:type="dcterms:W3CDTF">2024-09-04T10:35:22Z</dcterms:modified>
</cp:coreProperties>
</file>