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337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FD311D7-8A37-453C-889F-94456165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16E291-4205-447A-B288-2F6864A7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589E9F6-3157-4F66-BA01-FB0909FC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7E23FF6-720A-47BB-98C7-4EC6B515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3E90139-4696-4F16-9B9A-F8538EF0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07CF905-D428-4744-8FB3-923459FD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12D94E6-9B9C-460C-BD3C-2E1106EE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9E6519C-67AA-43D5-85B8-C7A0F739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1E5B10A-35AF-44F8-B57A-C215E620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66531BF-D4D6-4D01-BFB4-C6CA3D6A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84C0B3-1ECD-4BCD-BB8C-3CE42409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单击此处编辑文本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image" Target="../media/image1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image" Target="../media/image2.jpeg" /><Relationship Id="rId2" Type="http://schemas.openxmlformats.org/officeDocument/2006/relationships/tags" Target="../tags/tag153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image" Target="../media/image2.jpeg" /><Relationship Id="rId3" Type="http://schemas.openxmlformats.org/officeDocument/2006/relationships/tags" Target="../tags/tag176.xml" /><Relationship Id="rId30" Type="http://schemas.openxmlformats.org/officeDocument/2006/relationships/tags" Target="../tags/tag202.xml" /><Relationship Id="rId31" Type="http://schemas.openxmlformats.org/officeDocument/2006/relationships/tags" Target="../tags/tag203.xml" /><Relationship Id="rId32" Type="http://schemas.openxmlformats.org/officeDocument/2006/relationships/tags" Target="../tags/tag204.xml" /><Relationship Id="rId33" Type="http://schemas.openxmlformats.org/officeDocument/2006/relationships/tags" Target="../tags/tag205.xml" /><Relationship Id="rId34" Type="http://schemas.openxmlformats.org/officeDocument/2006/relationships/tags" Target="../tags/tag206.xml" /><Relationship Id="rId35" Type="http://schemas.openxmlformats.org/officeDocument/2006/relationships/tags" Target="../tags/tag207.xml" /><Relationship Id="rId36" Type="http://schemas.openxmlformats.org/officeDocument/2006/relationships/tags" Target="../tags/tag208.xml" /><Relationship Id="rId37" Type="http://schemas.openxmlformats.org/officeDocument/2006/relationships/tags" Target="../tags/tag209.xml" /><Relationship Id="rId38" Type="http://schemas.openxmlformats.org/officeDocument/2006/relationships/tags" Target="../tags/tag210.xml" /><Relationship Id="rId39" Type="http://schemas.openxmlformats.org/officeDocument/2006/relationships/tags" Target="../tags/tag211.xml" /><Relationship Id="rId4" Type="http://schemas.openxmlformats.org/officeDocument/2006/relationships/tags" Target="../tags/tag177.xml" /><Relationship Id="rId40" Type="http://schemas.openxmlformats.org/officeDocument/2006/relationships/tags" Target="../tags/tag212.xml" /><Relationship Id="rId41" Type="http://schemas.openxmlformats.org/officeDocument/2006/relationships/tags" Target="../tags/tag213.xml" /><Relationship Id="rId42" Type="http://schemas.openxmlformats.org/officeDocument/2006/relationships/tags" Target="../tags/tag214.xml" /><Relationship Id="rId43" Type="http://schemas.openxmlformats.org/officeDocument/2006/relationships/tags" Target="../tags/tag215.xml" /><Relationship Id="rId44" Type="http://schemas.openxmlformats.org/officeDocument/2006/relationships/tags" Target="../tags/tag216.xml" /><Relationship Id="rId45" Type="http://schemas.openxmlformats.org/officeDocument/2006/relationships/tags" Target="../tags/tag217.xml" /><Relationship Id="rId46" Type="http://schemas.openxmlformats.org/officeDocument/2006/relationships/tags" Target="../tags/tag218.xml" /><Relationship Id="rId47" Type="http://schemas.openxmlformats.org/officeDocument/2006/relationships/tags" Target="../tags/tag219.xml" /><Relationship Id="rId48" Type="http://schemas.openxmlformats.org/officeDocument/2006/relationships/tags" Target="../tags/tag220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image" Target="../media/image4.jpeg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image" Target="../media/image5.jpeg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image" Target="../media/image6.png" /><Relationship Id="rId5" Type="http://schemas.openxmlformats.org/officeDocument/2006/relationships/tags" Target="../tags/tag2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image" Target="../media/image5.jpeg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7.xml" /><Relationship Id="rId3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0.xml" /><Relationship Id="rId3" Type="http://schemas.openxmlformats.org/officeDocument/2006/relationships/tags" Target="../tags/tag2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image" Target="../media/image5.jpeg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0.xml" /><Relationship Id="rId3" Type="http://schemas.openxmlformats.org/officeDocument/2006/relationships/tags" Target="../tags/tag31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image" Target="../media/image7.jpeg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25.xml" /><Relationship Id="rId3" Type="http://schemas.openxmlformats.org/officeDocument/2006/relationships/tags" Target="../tags/tag326.xml" /><Relationship Id="rId4" Type="http://schemas.openxmlformats.org/officeDocument/2006/relationships/image" Target="../media/image8.jpeg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image" Target="../media/image9.jpeg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hyperlink" Target="https://d.book118.com/7962210050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0" y="1844824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latin typeface="微软雅黑" pitchFamily="34" charset="-122"/>
                <a:ea typeface="微软雅黑" pitchFamily="34" charset="-122"/>
              </a:rPr>
              <a:t>13 </a:t>
            </a:r>
            <a:r>
              <a:rPr lang="zh-CN" altLang="en-US" sz="7200" b="1">
                <a:latin typeface="微软雅黑" pitchFamily="34" charset="-122"/>
                <a:ea typeface="微软雅黑" pitchFamily="34" charset="-122"/>
              </a:rPr>
              <a:t>中国少年说</a:t>
            </a: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0" y="5756132"/>
            <a:ext cx="12208520" cy="5523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800" b="1" ker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7"/>
          <p:cNvGrpSpPr/>
          <p:nvPr>
            <p:custDataLst>
              <p:tags r:id="rId3"/>
            </p:custDataLst>
          </p:nvPr>
        </p:nvGrpSpPr>
        <p:grpSpPr>
          <a:xfrm>
            <a:off x="7816151" y="2884142"/>
            <a:ext cx="836613" cy="850900"/>
            <a:chOff x="2437" y="2032"/>
            <a:chExt cx="1244" cy="1264"/>
          </a:xfrm>
        </p:grpSpPr>
        <p:sp>
          <p:nvSpPr>
            <p:cNvPr id="7" name="矩形 1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哉</a:t>
              </a:r>
            </a:p>
            <a:p>
              <a:endPara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8" name="直接连接符 4"/>
            <p:cNvCxnSpPr>
              <a:cxnSpLocks noChangeShapeType="1"/>
            </p:cNvCxnSpPr>
            <p:nvPr>
              <p:custDataLst>
                <p:tags r:id="rId5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9" name="直接连接符 6"/>
            <p:cNvCxnSpPr>
              <a:cxnSpLocks noChangeShapeType="1"/>
            </p:cNvCxnSpPr>
            <p:nvPr>
              <p:custDataLst>
                <p:tags r:id="rId6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4" name="组合 7"/>
          <p:cNvGrpSpPr/>
          <p:nvPr>
            <p:custDataLst>
              <p:tags r:id="rId7"/>
            </p:custDataLst>
          </p:nvPr>
        </p:nvGrpSpPr>
        <p:grpSpPr>
          <a:xfrm>
            <a:off x="5360132" y="2861555"/>
            <a:ext cx="864186" cy="851573"/>
            <a:chOff x="2437" y="2032"/>
            <a:chExt cx="1285" cy="1265"/>
          </a:xfrm>
        </p:grpSpPr>
        <p:sp>
          <p:nvSpPr>
            <p:cNvPr id="15" name="矩形 1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247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惶</a:t>
              </a:r>
            </a:p>
          </p:txBody>
        </p:sp>
        <p:cxnSp>
          <p:nvCxnSpPr>
            <p:cNvPr id="16" name="直接连接符 4"/>
            <p:cNvCxnSpPr>
              <a:cxnSpLocks noChangeShapeType="1"/>
            </p:cNvCxnSpPr>
            <p:nvPr>
              <p:custDataLst>
                <p:tags r:id="rId9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17" name="直接连接符 6"/>
            <p:cNvCxnSpPr>
              <a:cxnSpLocks noChangeShapeType="1"/>
            </p:cNvCxnSpPr>
            <p:nvPr>
              <p:custDataLst>
                <p:tags r:id="rId10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6" name="组合 7"/>
          <p:cNvGrpSpPr/>
          <p:nvPr>
            <p:custDataLst>
              <p:tags r:id="rId11"/>
            </p:custDataLst>
          </p:nvPr>
        </p:nvGrpSpPr>
        <p:grpSpPr>
          <a:xfrm>
            <a:off x="2957913" y="2838200"/>
            <a:ext cx="836613" cy="850900"/>
            <a:chOff x="2437" y="2032"/>
            <a:chExt cx="1244" cy="1264"/>
          </a:xfrm>
        </p:grpSpPr>
        <p:sp>
          <p:nvSpPr>
            <p:cNvPr id="23" name="矩形 1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鳞</a:t>
              </a:r>
            </a:p>
          </p:txBody>
        </p:sp>
        <p:cxnSp>
          <p:nvCxnSpPr>
            <p:cNvPr id="24" name="直接连接符 4"/>
            <p:cNvCxnSpPr>
              <a:cxnSpLocks noChangeShapeType="1"/>
            </p:cNvCxnSpPr>
            <p:nvPr>
              <p:custDataLst>
                <p:tags r:id="rId13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25" name="直接连接符 6"/>
            <p:cNvCxnSpPr>
              <a:cxnSpLocks noChangeShapeType="1"/>
            </p:cNvCxnSpPr>
            <p:nvPr>
              <p:custDataLst>
                <p:tags r:id="rId14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sp>
        <p:nvSpPr>
          <p:cNvPr id="59" name="TextBox 58"/>
          <p:cNvSpPr txBox="1"/>
          <p:nvPr>
            <p:custDataLst>
              <p:tags r:id="rId15"/>
            </p:custDataLst>
          </p:nvPr>
        </p:nvSpPr>
        <p:spPr>
          <a:xfrm>
            <a:off x="2844793" y="373504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鱼鳞</a:t>
            </a:r>
          </a:p>
        </p:txBody>
      </p:sp>
      <p:sp>
        <p:nvSpPr>
          <p:cNvPr id="60" name="TextBox 59"/>
          <p:cNvSpPr txBox="1"/>
          <p:nvPr>
            <p:custDataLst>
              <p:tags r:id="rId16"/>
            </p:custDataLst>
          </p:nvPr>
        </p:nvSpPr>
        <p:spPr>
          <a:xfrm>
            <a:off x="4814199" y="3758952"/>
            <a:ext cx="21612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人心惶惶</a:t>
            </a:r>
          </a:p>
        </p:txBody>
      </p:sp>
      <p:sp>
        <p:nvSpPr>
          <p:cNvPr id="61" name="TextBox 60"/>
          <p:cNvSpPr txBox="1"/>
          <p:nvPr>
            <p:custDataLst>
              <p:tags r:id="rId17"/>
            </p:custDataLst>
          </p:nvPr>
        </p:nvSpPr>
        <p:spPr>
          <a:xfrm>
            <a:off x="7724933" y="3758953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哀哉</a:t>
            </a:r>
          </a:p>
        </p:txBody>
      </p:sp>
      <p:grpSp>
        <p:nvGrpSpPr>
          <p:cNvPr id="70" name="组合 70"/>
          <p:cNvGrpSpPr/>
          <p:nvPr>
            <p:custDataLst>
              <p:tags r:id="rId18"/>
            </p:custDataLst>
          </p:nvPr>
        </p:nvGrpSpPr>
        <p:grpSpPr>
          <a:xfrm>
            <a:off x="1225347" y="236589"/>
            <a:ext cx="2396490" cy="685800"/>
            <a:chOff x="904240" y="175260"/>
            <a:chExt cx="2396490" cy="685800"/>
          </a:xfrm>
        </p:grpSpPr>
        <p:pic>
          <p:nvPicPr>
            <p:cNvPr id="71" name="图片 71" descr="微信图片_20190307082300.jpg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04240" y="175260"/>
              <a:ext cx="2396490" cy="6858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72" name="TextBox 72"/>
            <p:cNvSpPr/>
            <p:nvPr>
              <p:custDataLst>
                <p:tags r:id="rId21"/>
              </p:custDataLst>
            </p:nvPr>
          </p:nvSpPr>
          <p:spPr>
            <a:xfrm>
              <a:off x="1297940" y="175260"/>
              <a:ext cx="1873885" cy="6350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18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sz="4000" b="1"/>
                <a:t>我会</a:t>
              </a:r>
              <a:r>
                <a:rPr lang="zh-CN" altLang="en-US" sz="4000" b="1"/>
                <a:t>认</a:t>
              </a:r>
              <a:endParaRPr lang="zh-CN" sz="4000" b="1"/>
            </a:p>
          </p:txBody>
        </p:sp>
      </p:grpSp>
      <p:sp>
        <p:nvSpPr>
          <p:cNvPr id="107" name="文本框 106"/>
          <p:cNvSpPr txBox="1"/>
          <p:nvPr>
            <p:custDataLst>
              <p:tags r:id="rId22"/>
            </p:custDataLst>
          </p:nvPr>
        </p:nvSpPr>
        <p:spPr>
          <a:xfrm>
            <a:off x="2898108" y="2121144"/>
            <a:ext cx="1223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lín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7" name="文本框 66"/>
          <p:cNvSpPr txBox="1"/>
          <p:nvPr>
            <p:custDataLst>
              <p:tags r:id="rId23"/>
            </p:custDataLst>
          </p:nvPr>
        </p:nvSpPr>
        <p:spPr>
          <a:xfrm>
            <a:off x="7761110" y="2171370"/>
            <a:ext cx="1223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zāi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8" name="文本框 87"/>
          <p:cNvSpPr txBox="1"/>
          <p:nvPr>
            <p:custDataLst>
              <p:tags r:id="rId24"/>
            </p:custDataLst>
          </p:nvPr>
        </p:nvSpPr>
        <p:spPr>
          <a:xfrm>
            <a:off x="5043656" y="2124758"/>
            <a:ext cx="1702296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7"/>
          <p:cNvGrpSpPr/>
          <p:nvPr>
            <p:custDataLst>
              <p:tags r:id="rId3"/>
            </p:custDataLst>
          </p:nvPr>
        </p:nvGrpSpPr>
        <p:grpSpPr>
          <a:xfrm>
            <a:off x="5366704" y="1721647"/>
            <a:ext cx="836613" cy="850900"/>
            <a:chOff x="2437" y="2032"/>
            <a:chExt cx="1244" cy="1264"/>
          </a:xfrm>
        </p:grpSpPr>
        <p:sp>
          <p:nvSpPr>
            <p:cNvPr id="7" name="矩形 1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试</a:t>
              </a:r>
            </a:p>
            <a:p>
              <a:endPara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cxnSp>
          <p:nvCxnSpPr>
            <p:cNvPr id="8" name="直接连接符 4"/>
            <p:cNvCxnSpPr>
              <a:cxnSpLocks noChangeShapeType="1"/>
            </p:cNvCxnSpPr>
            <p:nvPr>
              <p:custDataLst>
                <p:tags r:id="rId5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9" name="直接连接符 6"/>
            <p:cNvCxnSpPr>
              <a:cxnSpLocks noChangeShapeType="1"/>
            </p:cNvCxnSpPr>
            <p:nvPr>
              <p:custDataLst>
                <p:tags r:id="rId6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3" name="组合 7"/>
          <p:cNvGrpSpPr/>
          <p:nvPr>
            <p:custDataLst>
              <p:tags r:id="rId7"/>
            </p:custDataLst>
          </p:nvPr>
        </p:nvGrpSpPr>
        <p:grpSpPr>
          <a:xfrm>
            <a:off x="4011527" y="4038817"/>
            <a:ext cx="837286" cy="851574"/>
            <a:chOff x="2437" y="2032"/>
            <a:chExt cx="1245" cy="1265"/>
          </a:xfrm>
        </p:grpSpPr>
        <p:sp>
          <p:nvSpPr>
            <p:cNvPr id="11" name="矩形 1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疆</a:t>
              </a:r>
            </a:p>
          </p:txBody>
        </p:sp>
        <p:cxnSp>
          <p:nvCxnSpPr>
            <p:cNvPr id="12" name="直接连接符 4"/>
            <p:cNvCxnSpPr>
              <a:cxnSpLocks noChangeShapeType="1"/>
            </p:cNvCxnSpPr>
            <p:nvPr>
              <p:custDataLst>
                <p:tags r:id="rId9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13" name="直接连接符 6"/>
            <p:cNvCxnSpPr>
              <a:cxnSpLocks noChangeShapeType="1"/>
            </p:cNvCxnSpPr>
            <p:nvPr>
              <p:custDataLst>
                <p:tags r:id="rId10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4" name="组合 7"/>
          <p:cNvGrpSpPr/>
          <p:nvPr>
            <p:custDataLst>
              <p:tags r:id="rId11"/>
            </p:custDataLst>
          </p:nvPr>
        </p:nvGrpSpPr>
        <p:grpSpPr>
          <a:xfrm>
            <a:off x="3982764" y="1731538"/>
            <a:ext cx="864186" cy="851573"/>
            <a:chOff x="2437" y="2032"/>
            <a:chExt cx="1285" cy="1265"/>
          </a:xfrm>
        </p:grpSpPr>
        <p:sp>
          <p:nvSpPr>
            <p:cNvPr id="15" name="矩形 1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247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潜</a:t>
              </a:r>
            </a:p>
          </p:txBody>
        </p:sp>
        <p:cxnSp>
          <p:nvCxnSpPr>
            <p:cNvPr id="16" name="直接连接符 4"/>
            <p:cNvCxnSpPr>
              <a:cxnSpLocks noChangeShapeType="1"/>
            </p:cNvCxnSpPr>
            <p:nvPr>
              <p:custDataLst>
                <p:tags r:id="rId13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17" name="直接连接符 6"/>
            <p:cNvCxnSpPr>
              <a:cxnSpLocks noChangeShapeType="1"/>
            </p:cNvCxnSpPr>
            <p:nvPr>
              <p:custDataLst>
                <p:tags r:id="rId14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6" name="组合 7"/>
          <p:cNvGrpSpPr/>
          <p:nvPr>
            <p:custDataLst>
              <p:tags r:id="rId15"/>
            </p:custDataLst>
          </p:nvPr>
        </p:nvGrpSpPr>
        <p:grpSpPr>
          <a:xfrm>
            <a:off x="2646924" y="1706911"/>
            <a:ext cx="836613" cy="850900"/>
            <a:chOff x="2437" y="2032"/>
            <a:chExt cx="1244" cy="1264"/>
          </a:xfrm>
        </p:grpSpPr>
        <p:sp>
          <p:nvSpPr>
            <p:cNvPr id="23" name="矩形 1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泻</a:t>
              </a:r>
            </a:p>
          </p:txBody>
        </p:sp>
        <p:cxnSp>
          <p:nvCxnSpPr>
            <p:cNvPr id="24" name="直接连接符 4"/>
            <p:cNvCxnSpPr>
              <a:cxnSpLocks noChangeShapeType="1"/>
            </p:cNvCxnSpPr>
            <p:nvPr>
              <p:custDataLst>
                <p:tags r:id="rId17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25" name="直接连接符 6"/>
            <p:cNvCxnSpPr>
              <a:cxnSpLocks noChangeShapeType="1"/>
            </p:cNvCxnSpPr>
            <p:nvPr>
              <p:custDataLst>
                <p:tags r:id="rId18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grpSp>
        <p:nvGrpSpPr>
          <p:cNvPr id="18" name="组合 7"/>
          <p:cNvGrpSpPr/>
          <p:nvPr>
            <p:custDataLst>
              <p:tags r:id="rId19"/>
            </p:custDataLst>
          </p:nvPr>
        </p:nvGrpSpPr>
        <p:grpSpPr>
          <a:xfrm>
            <a:off x="2566525" y="4038818"/>
            <a:ext cx="867926" cy="851573"/>
            <a:chOff x="2437" y="2032"/>
            <a:chExt cx="1245" cy="1265"/>
          </a:xfrm>
        </p:grpSpPr>
        <p:sp>
          <p:nvSpPr>
            <p:cNvPr id="37" name="矩形 1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履</a:t>
              </a:r>
            </a:p>
          </p:txBody>
        </p:sp>
        <p:cxnSp>
          <p:nvCxnSpPr>
            <p:cNvPr id="38" name="直接连接符 4"/>
            <p:cNvCxnSpPr>
              <a:cxnSpLocks noChangeShapeType="1"/>
            </p:cNvCxnSpPr>
            <p:nvPr>
              <p:custDataLst>
                <p:tags r:id="rId21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39" name="直接连接符 6"/>
            <p:cNvCxnSpPr>
              <a:cxnSpLocks noChangeShapeType="1"/>
            </p:cNvCxnSpPr>
            <p:nvPr>
              <p:custDataLst>
                <p:tags r:id="rId22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sp>
        <p:nvSpPr>
          <p:cNvPr id="59" name="TextBox 58"/>
          <p:cNvSpPr txBox="1"/>
          <p:nvPr>
            <p:custDataLst>
              <p:tags r:id="rId23"/>
            </p:custDataLst>
          </p:nvPr>
        </p:nvSpPr>
        <p:spPr>
          <a:xfrm>
            <a:off x="2533804" y="260375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倾泻</a:t>
            </a:r>
          </a:p>
        </p:txBody>
      </p:sp>
      <p:sp>
        <p:nvSpPr>
          <p:cNvPr id="60" name="TextBox 59"/>
          <p:cNvSpPr txBox="1"/>
          <p:nvPr>
            <p:custDataLst>
              <p:tags r:id="rId24"/>
            </p:custDataLst>
          </p:nvPr>
        </p:nvSpPr>
        <p:spPr>
          <a:xfrm>
            <a:off x="3925574" y="2610504"/>
            <a:ext cx="1152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潜伏</a:t>
            </a:r>
          </a:p>
        </p:txBody>
      </p:sp>
      <p:sp>
        <p:nvSpPr>
          <p:cNvPr id="61" name="TextBox 60"/>
          <p:cNvSpPr txBox="1"/>
          <p:nvPr>
            <p:custDataLst>
              <p:tags r:id="rId25"/>
            </p:custDataLst>
          </p:nvPr>
        </p:nvSpPr>
        <p:spPr>
          <a:xfrm>
            <a:off x="5275486" y="259645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尝试</a:t>
            </a:r>
          </a:p>
        </p:txBody>
      </p:sp>
      <p:sp>
        <p:nvSpPr>
          <p:cNvPr id="65" name="TextBox 64"/>
          <p:cNvSpPr txBox="1"/>
          <p:nvPr>
            <p:custDataLst>
              <p:tags r:id="rId26"/>
            </p:custDataLst>
          </p:nvPr>
        </p:nvSpPr>
        <p:spPr>
          <a:xfrm>
            <a:off x="2433313" y="4903855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步履</a:t>
            </a:r>
          </a:p>
        </p:txBody>
      </p:sp>
      <p:sp>
        <p:nvSpPr>
          <p:cNvPr id="66" name="TextBox 65"/>
          <p:cNvSpPr txBox="1"/>
          <p:nvPr>
            <p:custDataLst>
              <p:tags r:id="rId27"/>
            </p:custDataLst>
          </p:nvPr>
        </p:nvSpPr>
        <p:spPr>
          <a:xfrm>
            <a:off x="3837040" y="4906674"/>
            <a:ext cx="1186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新疆</a:t>
            </a:r>
          </a:p>
        </p:txBody>
      </p:sp>
      <p:grpSp>
        <p:nvGrpSpPr>
          <p:cNvPr id="70" name="组合 70"/>
          <p:cNvGrpSpPr/>
          <p:nvPr>
            <p:custDataLst>
              <p:tags r:id="rId28"/>
            </p:custDataLst>
          </p:nvPr>
        </p:nvGrpSpPr>
        <p:grpSpPr>
          <a:xfrm>
            <a:off x="1225347" y="236589"/>
            <a:ext cx="2396490" cy="685800"/>
            <a:chOff x="904240" y="175260"/>
            <a:chExt cx="2396490" cy="685800"/>
          </a:xfrm>
        </p:grpSpPr>
        <p:pic>
          <p:nvPicPr>
            <p:cNvPr id="71" name="图片 71" descr="微信图片_20190307082300.jpg"/>
            <p:cNvPicPr>
              <a:picLocks noChangeAspect="1"/>
            </p:cNvPicPr>
            <p:nvPr>
              <p:custDataLst>
                <p:tags r:id="rId30"/>
              </p:custDataLst>
            </p:nvPr>
          </p:nvPicPr>
          <p:blipFill>
            <a:blip r:embed="rId2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04240" y="175260"/>
              <a:ext cx="2396490" cy="6858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72" name="TextBox 72"/>
            <p:cNvSpPr/>
            <p:nvPr>
              <p:custDataLst>
                <p:tags r:id="rId31"/>
              </p:custDataLst>
            </p:nvPr>
          </p:nvSpPr>
          <p:spPr>
            <a:xfrm>
              <a:off x="1297940" y="175260"/>
              <a:ext cx="1873885" cy="63500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18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sz="4000" b="1"/>
                <a:t>我会</a:t>
              </a:r>
              <a:r>
                <a:rPr lang="zh-CN" altLang="en-US" sz="4000" b="1"/>
                <a:t>写</a:t>
              </a:r>
              <a:endParaRPr lang="zh-CN" sz="4000" b="1"/>
            </a:p>
          </p:txBody>
        </p:sp>
      </p:grpSp>
      <p:grpSp>
        <p:nvGrpSpPr>
          <p:cNvPr id="73" name="组合 7"/>
          <p:cNvGrpSpPr/>
          <p:nvPr>
            <p:custDataLst>
              <p:tags r:id="rId32"/>
            </p:custDataLst>
          </p:nvPr>
        </p:nvGrpSpPr>
        <p:grpSpPr>
          <a:xfrm>
            <a:off x="6762810" y="1734437"/>
            <a:ext cx="836613" cy="850900"/>
            <a:chOff x="2437" y="2032"/>
            <a:chExt cx="1244" cy="1264"/>
          </a:xfrm>
        </p:grpSpPr>
        <p:sp>
          <p:nvSpPr>
            <p:cNvPr id="74" name="矩形 1"/>
            <p:cNvSpPr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2437" y="2032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胎</a:t>
              </a:r>
            </a:p>
          </p:txBody>
        </p:sp>
        <p:cxnSp>
          <p:nvCxnSpPr>
            <p:cNvPr id="75" name="直接连接符 4"/>
            <p:cNvCxnSpPr>
              <a:cxnSpLocks noChangeShapeType="1"/>
            </p:cNvCxnSpPr>
            <p:nvPr>
              <p:custDataLst>
                <p:tags r:id="rId34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76" name="直接连接符 6"/>
            <p:cNvCxnSpPr>
              <a:cxnSpLocks noChangeShapeType="1"/>
            </p:cNvCxnSpPr>
            <p:nvPr>
              <p:custDataLst>
                <p:tags r:id="rId35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sp>
        <p:nvSpPr>
          <p:cNvPr id="77" name="TextBox 60"/>
          <p:cNvSpPr txBox="1"/>
          <p:nvPr>
            <p:custDataLst>
              <p:tags r:id="rId36"/>
            </p:custDataLst>
          </p:nvPr>
        </p:nvSpPr>
        <p:spPr>
          <a:xfrm>
            <a:off x="6571630" y="258843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胎生</a:t>
            </a:r>
          </a:p>
        </p:txBody>
      </p:sp>
      <p:grpSp>
        <p:nvGrpSpPr>
          <p:cNvPr id="78" name="组合 7"/>
          <p:cNvGrpSpPr/>
          <p:nvPr>
            <p:custDataLst>
              <p:tags r:id="rId37"/>
            </p:custDataLst>
          </p:nvPr>
        </p:nvGrpSpPr>
        <p:grpSpPr>
          <a:xfrm>
            <a:off x="8142976" y="1685925"/>
            <a:ext cx="853426" cy="895330"/>
            <a:chOff x="2437" y="2052"/>
            <a:chExt cx="1269" cy="1330"/>
          </a:xfrm>
        </p:grpSpPr>
        <p:sp>
          <p:nvSpPr>
            <p:cNvPr id="79" name="矩形 1"/>
            <p:cNvSpPr>
              <a:spLocks noChangeArrowheads="1"/>
            </p:cNvSpPr>
            <p:nvPr>
              <p:custDataLst>
                <p:tags r:id="rId38"/>
              </p:custDataLst>
            </p:nvPr>
          </p:nvSpPr>
          <p:spPr bwMode="auto">
            <a:xfrm>
              <a:off x="2461" y="2137"/>
              <a:ext cx="1245" cy="1245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皇</a:t>
              </a:r>
            </a:p>
          </p:txBody>
        </p:sp>
        <p:cxnSp>
          <p:nvCxnSpPr>
            <p:cNvPr id="80" name="直接连接符 4"/>
            <p:cNvCxnSpPr>
              <a:cxnSpLocks noChangeShapeType="1"/>
            </p:cNvCxnSpPr>
            <p:nvPr>
              <p:custDataLst>
                <p:tags r:id="rId39"/>
              </p:custDataLst>
            </p:nvPr>
          </p:nvCxnSpPr>
          <p:spPr bwMode="auto">
            <a:xfrm>
              <a:off x="2437" y="2645"/>
              <a:ext cx="1245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  <p:cxnSp>
          <p:nvCxnSpPr>
            <p:cNvPr id="81" name="直接连接符 6"/>
            <p:cNvCxnSpPr>
              <a:cxnSpLocks noChangeShapeType="1"/>
            </p:cNvCxnSpPr>
            <p:nvPr>
              <p:custDataLst>
                <p:tags r:id="rId40"/>
              </p:custDataLst>
            </p:nvPr>
          </p:nvCxnSpPr>
          <p:spPr bwMode="auto">
            <a:xfrm flipH="1">
              <a:off x="3060" y="2052"/>
              <a:ext cx="0" cy="124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prstDash val="dash"/>
              <a:round/>
            </a:ln>
          </p:spPr>
        </p:cxnSp>
      </p:grpSp>
      <p:sp>
        <p:nvSpPr>
          <p:cNvPr id="82" name="TextBox 60"/>
          <p:cNvSpPr txBox="1"/>
          <p:nvPr>
            <p:custDataLst>
              <p:tags r:id="rId41"/>
            </p:custDataLst>
          </p:nvPr>
        </p:nvSpPr>
        <p:spPr>
          <a:xfrm>
            <a:off x="8026826" y="2564397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皇帝</a:t>
            </a:r>
          </a:p>
        </p:txBody>
      </p:sp>
      <p:sp>
        <p:nvSpPr>
          <p:cNvPr id="107" name="文本框 106"/>
          <p:cNvSpPr txBox="1"/>
          <p:nvPr>
            <p:custDataLst>
              <p:tags r:id="rId42"/>
            </p:custDataLst>
          </p:nvPr>
        </p:nvSpPr>
        <p:spPr>
          <a:xfrm>
            <a:off x="2587119" y="989855"/>
            <a:ext cx="12237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xiè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43"/>
            </p:custDataLst>
          </p:nvPr>
        </p:nvSpPr>
        <p:spPr>
          <a:xfrm>
            <a:off x="2590512" y="3330932"/>
            <a:ext cx="11389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 b="1" err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lǚ</a:t>
            </a:r>
            <a:endParaRPr lang="en-US" altLang="zh-CN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9" name="文本框 108"/>
          <p:cNvSpPr txBox="1"/>
          <p:nvPr>
            <p:custDataLst>
              <p:tags r:id="rId44"/>
            </p:custDataLst>
          </p:nvPr>
        </p:nvSpPr>
        <p:spPr>
          <a:xfrm>
            <a:off x="3811607" y="1009956"/>
            <a:ext cx="1295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qián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7" name="文本框 66"/>
          <p:cNvSpPr txBox="1"/>
          <p:nvPr>
            <p:custDataLst>
              <p:tags r:id="rId45"/>
            </p:custDataLst>
          </p:nvPr>
        </p:nvSpPr>
        <p:spPr>
          <a:xfrm>
            <a:off x="6686329" y="1008857"/>
            <a:ext cx="1223790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46"/>
            </p:custDataLst>
          </p:nvPr>
        </p:nvSpPr>
        <p:spPr>
          <a:xfrm>
            <a:off x="3753444" y="3293883"/>
            <a:ext cx="19860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err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jiān</a:t>
            </a:r>
            <a:r>
              <a:rPr lang="en-US" altLang="zh-CN" sz="4000" err="1" smtClean="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g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9" name="文本框 68"/>
          <p:cNvSpPr txBox="1"/>
          <p:nvPr>
            <p:custDataLst>
              <p:tags r:id="rId47"/>
            </p:custDataLst>
          </p:nvPr>
        </p:nvSpPr>
        <p:spPr>
          <a:xfrm>
            <a:off x="5347839" y="996089"/>
            <a:ext cx="1223790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8" name="文本框 87"/>
          <p:cNvSpPr txBox="1"/>
          <p:nvPr>
            <p:custDataLst>
              <p:tags r:id="rId48"/>
            </p:custDataLst>
          </p:nvPr>
        </p:nvSpPr>
        <p:spPr>
          <a:xfrm>
            <a:off x="7865807" y="995393"/>
            <a:ext cx="1702296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1" grpId="0"/>
      <p:bldP spid="65" grpId="0"/>
      <p:bldP spid="66" grpId="0"/>
      <p:bldP spid="77" grpId="0"/>
      <p:bldP spid="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>
            <p:custDataLst>
              <p:tags r:id="rId3"/>
            </p:custDataLst>
          </p:nvPr>
        </p:nvSpPr>
        <p:spPr>
          <a:xfrm>
            <a:off x="4007768" y="292494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</a:t>
            </a:r>
          </a:p>
        </p:txBody>
      </p:sp>
      <p:sp>
        <p:nvSpPr>
          <p:cNvPr id="13" name="左大括号 12"/>
          <p:cNvSpPr/>
          <p:nvPr>
            <p:custDataLst>
              <p:tags r:id="rId4"/>
            </p:custDataLst>
          </p:nvPr>
        </p:nvSpPr>
        <p:spPr>
          <a:xfrm>
            <a:off x="4583832" y="2492896"/>
            <a:ext cx="360040" cy="1728192"/>
          </a:xfrm>
          <a:prstGeom prst="leftBrace">
            <a:avLst>
              <a:gd name="adj1" fmla="val 49094"/>
              <a:gd name="adj2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TextBox 22"/>
          <p:cNvSpPr txBox="1"/>
          <p:nvPr>
            <p:custDataLst>
              <p:tags r:id="rId5"/>
            </p:custDataLst>
          </p:nvPr>
        </p:nvSpPr>
        <p:spPr>
          <a:xfrm>
            <a:off x="4943872" y="3804003"/>
            <a:ext cx="1656184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9" name="TextBox 28"/>
          <p:cNvSpPr txBox="1"/>
          <p:nvPr>
            <p:custDataLst>
              <p:tags r:id="rId6"/>
            </p:custDataLst>
          </p:nvPr>
        </p:nvSpPr>
        <p:spPr>
          <a:xfrm>
            <a:off x="4943872" y="2086621"/>
            <a:ext cx="1377404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3" name="TextBox 32"/>
          <p:cNvSpPr txBox="1"/>
          <p:nvPr>
            <p:custDataLst>
              <p:tags r:id="rId7"/>
            </p:custDataLst>
          </p:nvPr>
        </p:nvSpPr>
        <p:spPr>
          <a:xfrm>
            <a:off x="6321276" y="209147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多少</a:t>
            </a:r>
          </a:p>
        </p:txBody>
      </p:sp>
      <p:grpSp>
        <p:nvGrpSpPr>
          <p:cNvPr id="25" name="组合 28"/>
          <p:cNvGrpSpPr/>
          <p:nvPr>
            <p:custDataLst>
              <p:tags r:id="rId8"/>
            </p:custDataLst>
          </p:nvPr>
        </p:nvGrpSpPr>
        <p:grpSpPr>
          <a:xfrm>
            <a:off x="1147039" y="250984"/>
            <a:ext cx="2389505" cy="717550"/>
            <a:chOff x="986785" y="143510"/>
            <a:chExt cx="2389505" cy="717550"/>
          </a:xfrm>
        </p:grpSpPr>
        <p:pic>
          <p:nvPicPr>
            <p:cNvPr id="26" name="图片 25" descr="微信图片_20190307082310.jpg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86785" y="143510"/>
              <a:ext cx="2389505" cy="71755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35" name="TextBox 25"/>
            <p:cNvSpPr/>
            <p:nvPr>
              <p:custDataLst>
                <p:tags r:id="rId11"/>
              </p:custDataLst>
            </p:nvPr>
          </p:nvSpPr>
          <p:spPr>
            <a:xfrm>
              <a:off x="1095375" y="143510"/>
              <a:ext cx="2087245" cy="66421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1800" b="0" i="0" u="none" strike="noStrike" kern="1" spc="0" baseline="0">
                  <a:solidFill>
                    <a:schemeClr val="tx1"/>
                  </a:solidFill>
                  <a:effectLst/>
                  <a:latin typeface="Arial" pitchFamily="34" charset="0"/>
                  <a:ea typeface="华文新魏" panose="02010800040101010101" charset="-122"/>
                  <a:cs typeface="Arial" pitchFamily="34" charset="0"/>
                </a:defRPr>
              </a:pPr>
              <a:r>
                <a:rPr lang="en-US" sz="4000" b="1">
                  <a:latin typeface="宋体" panose="02010600030101010101" pitchFamily="2" charset="-122"/>
                  <a:ea typeface="宋体" panose="02010600030101010101" pitchFamily="2" charset="-122"/>
                  <a:cs typeface="Arial" pitchFamily="34" charset="0"/>
                </a:rPr>
                <a:t> </a:t>
              </a:r>
              <a:r>
                <a:rPr lang="zh-CN" sz="3800" b="1"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多音字</a:t>
              </a:r>
              <a:endParaRPr lang="zh-CN" sz="4000" b="1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endParaRPr>
            </a:p>
          </p:txBody>
        </p:sp>
      </p:grp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6395968" y="3804003"/>
            <a:ext cx="2022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少年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23" grpId="0"/>
      <p:bldP spid="29" grpId="0"/>
      <p:bldP spid="3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3"/>
            </p:custDataLst>
          </p:nvPr>
        </p:nvSpPr>
        <p:spPr>
          <a:xfrm>
            <a:off x="551384" y="1484784"/>
            <a:ext cx="5616624" cy="50405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6456040" y="1484784"/>
            <a:ext cx="5616624" cy="50405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>
            <p:custDataLst>
              <p:tags r:id="rId5"/>
            </p:custDataLst>
          </p:nvPr>
        </p:nvSpPr>
        <p:spPr>
          <a:xfrm>
            <a:off x="912104" y="1634411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近义词</a:t>
            </a:r>
          </a:p>
        </p:txBody>
      </p:sp>
      <p:sp>
        <p:nvSpPr>
          <p:cNvPr id="6" name="TextBox 5"/>
          <p:cNvSpPr txBox="1"/>
          <p:nvPr>
            <p:custDataLst>
              <p:tags r:id="rId6"/>
            </p:custDataLst>
          </p:nvPr>
        </p:nvSpPr>
        <p:spPr>
          <a:xfrm>
            <a:off x="6720696" y="1688614"/>
            <a:ext cx="180020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反义词</a:t>
            </a:r>
          </a:p>
        </p:txBody>
      </p:sp>
      <p:sp>
        <p:nvSpPr>
          <p:cNvPr id="7" name="TextBox 6"/>
          <p:cNvSpPr txBox="1"/>
          <p:nvPr>
            <p:custDataLst>
              <p:tags r:id="rId7"/>
            </p:custDataLst>
          </p:nvPr>
        </p:nvSpPr>
        <p:spPr>
          <a:xfrm>
            <a:off x="1222624" y="2464825"/>
            <a:ext cx="30243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责任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独立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进步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</p:txBody>
      </p:sp>
      <p:sp>
        <p:nvSpPr>
          <p:cNvPr id="8" name="TextBox 7"/>
          <p:cNvSpPr txBox="1"/>
          <p:nvPr>
            <p:custDataLst>
              <p:tags r:id="rId8"/>
            </p:custDataLst>
          </p:nvPr>
        </p:nvSpPr>
        <p:spPr>
          <a:xfrm>
            <a:off x="3434413" y="243633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义务</a:t>
            </a:r>
          </a:p>
        </p:txBody>
      </p:sp>
      <p:sp>
        <p:nvSpPr>
          <p:cNvPr id="9" name="TextBox 8"/>
          <p:cNvSpPr txBox="1"/>
          <p:nvPr>
            <p:custDataLst>
              <p:tags r:id="rId9"/>
            </p:custDataLst>
          </p:nvPr>
        </p:nvSpPr>
        <p:spPr>
          <a:xfrm>
            <a:off x="3398409" y="305610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自立</a:t>
            </a:r>
          </a:p>
        </p:txBody>
      </p:sp>
      <p:sp>
        <p:nvSpPr>
          <p:cNvPr id="10" name="TextBox 9"/>
          <p:cNvSpPr txBox="1"/>
          <p:nvPr>
            <p:custDataLst>
              <p:tags r:id="rId10"/>
            </p:custDataLst>
          </p:nvPr>
        </p:nvSpPr>
        <p:spPr>
          <a:xfrm>
            <a:off x="3398409" y="3649155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进取</a:t>
            </a: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9361026" y="2348216"/>
            <a:ext cx="1620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退步</a:t>
            </a: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832304" y="2974586"/>
            <a:ext cx="24569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败</a:t>
            </a: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832303" y="3577325"/>
            <a:ext cx="24569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弱</a:t>
            </a:r>
          </a:p>
        </p:txBody>
      </p:sp>
      <p:grpSp>
        <p:nvGrpSpPr>
          <p:cNvPr id="19" name="组合 18"/>
          <p:cNvGrpSpPr/>
          <p:nvPr>
            <p:custDataLst>
              <p:tags r:id="rId14"/>
            </p:custDataLst>
          </p:nvPr>
        </p:nvGrpSpPr>
        <p:grpSpPr>
          <a:xfrm>
            <a:off x="1199456" y="272130"/>
            <a:ext cx="3026410" cy="816610"/>
            <a:chOff x="1063625" y="181610"/>
            <a:chExt cx="3026410" cy="816610"/>
          </a:xfrm>
        </p:grpSpPr>
        <p:pic>
          <p:nvPicPr>
            <p:cNvPr id="20" name="图片 19" descr="微信图片_20190307082317.jpg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063625" y="181610"/>
              <a:ext cx="2966085" cy="81661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21" name="TextBox 20"/>
            <p:cNvSpPr/>
            <p:nvPr>
              <p:custDataLst>
                <p:tags r:id="rId17"/>
              </p:custDataLst>
            </p:nvPr>
          </p:nvSpPr>
          <p:spPr>
            <a:xfrm>
              <a:off x="1366520" y="280035"/>
              <a:ext cx="2723515" cy="59563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35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b="1"/>
                <a:t>词语对对碰</a:t>
              </a:r>
            </a:p>
          </p:txBody>
        </p:sp>
      </p:grpSp>
      <p:sp>
        <p:nvSpPr>
          <p:cNvPr id="22" name="TextBox 6"/>
          <p:cNvSpPr txBox="1"/>
          <p:nvPr>
            <p:custDataLst>
              <p:tags r:id="rId18"/>
            </p:custDataLst>
          </p:nvPr>
        </p:nvSpPr>
        <p:spPr>
          <a:xfrm>
            <a:off x="7123578" y="2371882"/>
            <a:ext cx="251243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进步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胜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强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纵</a:t>
            </a:r>
            <a:r>
              <a:rPr lang="en-US" altLang="zh-CN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8887796" y="4165968"/>
            <a:ext cx="24569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横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5" grpId="0"/>
      <p:bldP spid="17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5" name="组1"/>
          <p:cNvGrpSpPr/>
          <p:nvPr>
            <p:custDataLst>
              <p:tags r:id="rId3"/>
            </p:custDataLst>
          </p:nvPr>
        </p:nvGrpSpPr>
        <p:grpSpPr>
          <a:xfrm>
            <a:off x="1219835" y="215265"/>
            <a:ext cx="2152650" cy="728980"/>
            <a:chOff x="1219835" y="215265"/>
            <a:chExt cx="2152650" cy="728980"/>
          </a:xfrm>
        </p:grpSpPr>
        <p:pic>
          <p:nvPicPr>
            <p:cNvPr id="6" name="图片 5" descr="微信图片_20190307082317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19835" y="215265"/>
              <a:ext cx="2150745" cy="72898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7" name="TextBox 8"/>
            <p:cNvSpPr/>
            <p:nvPr>
              <p:custDataLst>
                <p:tags r:id="rId6"/>
              </p:custDataLst>
            </p:nvPr>
          </p:nvSpPr>
          <p:spPr>
            <a:xfrm>
              <a:off x="1291590" y="295910"/>
              <a:ext cx="2080895" cy="56515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35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altLang="en-US" b="1"/>
                <a:t>词语解释</a:t>
              </a:r>
              <a:endParaRPr lang="zh-CN" b="1"/>
            </a:p>
          </p:txBody>
        </p:sp>
      </p:grp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911424" y="155171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潜龙腾渊：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06672" y="4830785"/>
            <a:ext cx="2597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奇花初胎：</a:t>
            </a: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898944" y="400583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伏流：</a:t>
            </a: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3221077" y="1551712"/>
            <a:ext cx="856355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象征被压抑许久的巨人将要雄起，隐忍已久的巨力将要释放。潜龙：又比喻圣人在下位，隐而未显或比喻贤才失时不遇。</a:t>
            </a: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2242126" y="4027516"/>
            <a:ext cx="9217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地底下流动。</a:t>
            </a: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3215680" y="4830785"/>
            <a:ext cx="6140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奇花刚开始孕育蓓蕾。</a:t>
            </a: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898944" y="5592599"/>
            <a:ext cx="5269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天戴其苍，地履其黄：</a:t>
            </a: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5735960" y="5585455"/>
            <a:ext cx="61402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头顶着苍天，脚踏着黄土大地。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>
            <p:custDataLst>
              <p:tags r:id="rId3"/>
            </p:custDataLst>
          </p:nvPr>
        </p:nvSpPr>
        <p:spPr>
          <a:xfrm>
            <a:off x="838200" y="197485"/>
            <a:ext cx="10515600" cy="132556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500" b="1">
                <a:latin typeface="楷体" panose="02010609060101010101" pitchFamily="49" charset="-122"/>
                <a:ea typeface="楷体" panose="02010609060101010101" pitchFamily="49" charset="-122"/>
              </a:rPr>
              <a:t>写作背景</a:t>
            </a:r>
          </a:p>
        </p:txBody>
      </p:sp>
      <p:sp>
        <p:nvSpPr>
          <p:cNvPr id="3" name="内容占位符 2"/>
          <p:cNvSpPr txBox="1"/>
          <p:nvPr>
            <p:custDataLst>
              <p:tags r:id="rId4"/>
            </p:custDataLst>
          </p:nvPr>
        </p:nvSpPr>
        <p:spPr>
          <a:xfrm>
            <a:off x="838200" y="1702435"/>
            <a:ext cx="10515600" cy="447484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 2" panose="05020102010507070707"/>
              <a:buChar char="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anose="05020102010507070707"/>
              <a:buChar char="³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SzPct val="60000"/>
              <a:buFont typeface="Wingdings 2" panose="05020102010507070707"/>
              <a:buChar char="®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45000"/>
              <a:buFont typeface="Wingdings 2" panose="05020102010507070707"/>
              <a:buChar char="¯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 panose="05020102010507070707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30000"/>
              </a:lnSpc>
              <a:buFont typeface="Wingdings 2" panose="05020102010507070707"/>
              <a:buNone/>
            </a:pPr>
            <a:r>
              <a:rPr lang="en-US" altLang="zh-CN" sz="35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5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戊戌变法”失败后，梁启超流亡日本，创办《清议报》，大力介绍西方近代资产阶级政治学说，批判封建专制主义。《少年中国说》就是当时发表在《清议报》上的一篇著名文章。此文影响颇大，被公认为梁启超著作中思想意义最</a:t>
            </a:r>
            <a:r>
              <a:rPr lang="zh-CN" altLang="en-US" sz="35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积极、情感</a:t>
            </a:r>
            <a:r>
              <a:rPr lang="zh-CN" altLang="en-US" sz="35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色彩最激越的篇章，作者本人也把它视为自己“开文章之新体，激民气之暗潮”的代表作。</a:t>
            </a:r>
          </a:p>
        </p:txBody>
      </p:sp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4192320" y="620688"/>
            <a:ext cx="7632848" cy="581152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altLang="zh-CN" sz="35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5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梁启超(1873一</a:t>
            </a:r>
            <a:r>
              <a:rPr lang="zh-CN" altLang="en-US" sz="35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1929年)</a:t>
            </a:r>
            <a:r>
              <a:rPr lang="zh-CN" altLang="en-US" sz="35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，字卓如，号任公，又号饮冰室主人，广东新会县人。早年极力鼓吹变法维新，是我国19 世纪资产阶级改良主义变法维新运动的代表人物之一。在文学方面，他提倡“诗界革命”、“小说界革命”等，对当时的文学创作产生了积极的影响，开白话文风气之先。著有《饮冰室合集》。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35360" y="1124744"/>
            <a:ext cx="3461529" cy="49914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1"/>
          <p:cNvGrpSpPr/>
          <p:nvPr>
            <p:custDataLst>
              <p:tags r:id="rId3"/>
            </p:custDataLst>
          </p:nvPr>
        </p:nvGrpSpPr>
        <p:grpSpPr>
          <a:xfrm>
            <a:off x="1219835" y="215265"/>
            <a:ext cx="2152650" cy="728980"/>
            <a:chOff x="1219835" y="215265"/>
            <a:chExt cx="2152650" cy="728980"/>
          </a:xfrm>
        </p:grpSpPr>
        <p:pic>
          <p:nvPicPr>
            <p:cNvPr id="3" name="图片 2" descr="微信图片_20190307082317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19835" y="215265"/>
              <a:ext cx="2150745" cy="72898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4" name="TextBox 8"/>
            <p:cNvSpPr/>
            <p:nvPr>
              <p:custDataLst>
                <p:tags r:id="rId6"/>
              </p:custDataLst>
            </p:nvPr>
          </p:nvSpPr>
          <p:spPr>
            <a:xfrm>
              <a:off x="1291590" y="295910"/>
              <a:ext cx="2080895" cy="56515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35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altLang="en-US" b="1"/>
                <a:t>初</a:t>
              </a:r>
              <a:r>
                <a:rPr lang="zh-CN" b="1"/>
                <a:t>读课文</a:t>
              </a:r>
            </a:p>
          </p:txBody>
        </p:sp>
      </p:grp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2295207" y="2696865"/>
            <a:ext cx="9145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朗读第一自然段，你读懂了什么？</a:t>
            </a:r>
          </a:p>
        </p:txBody>
      </p:sp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1199456" y="1628800"/>
            <a:ext cx="10009112" cy="345638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271464" y="1772816"/>
            <a:ext cx="99371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故今日之责任，不在他人，而全在我少年。少年智则国智，少年富则国富，少年强则国强，少年独立则国独立，少年自由则国自由，少年进步则国进步，少年胜于欧洲则国胜于欧洲，少年雄于地球则国雄于地球。</a:t>
            </a:r>
            <a:endParaRPr lang="zh-CN" altLang="en-US" sz="4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>
            <p:custDataLst>
              <p:tags r:id="rId3"/>
            </p:custDataLst>
          </p:nvPr>
        </p:nvSpPr>
        <p:spPr>
          <a:xfrm>
            <a:off x="551384" y="620688"/>
            <a:ext cx="10515600" cy="132556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译文</a:t>
            </a:r>
          </a:p>
        </p:txBody>
      </p:sp>
      <p:sp>
        <p:nvSpPr>
          <p:cNvPr id="3" name="内容占位符 2"/>
          <p:cNvSpPr txBox="1"/>
          <p:nvPr>
            <p:custDataLst>
              <p:tags r:id="rId4"/>
            </p:custDataLst>
          </p:nvPr>
        </p:nvSpPr>
        <p:spPr>
          <a:xfrm>
            <a:off x="695400" y="1628800"/>
            <a:ext cx="10515600" cy="497586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 2" panose="05020102010507070707"/>
              <a:buChar char="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anose="05020102010507070707"/>
              <a:buChar char="³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SzPct val="60000"/>
              <a:buFont typeface="Wingdings 2" panose="05020102010507070707"/>
              <a:buChar char="®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45000"/>
              <a:buFont typeface="Wingdings 2" panose="05020102010507070707"/>
              <a:buChar char="¯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 panose="05020102010507070707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所以说今天的责任，不在别人身上，全在我们少年身上。少年聪明则国家就聪明，少年富裕则国家就富裕，少年强大则国家就强大，少年独立则国家就独立，少年自由则国家就自由，少年进步则国家就进步，少年胜过欧洲，则国家就胜过欧洲，少年称雄于世界，则国家就称雄于世界。</a:t>
            </a:r>
          </a:p>
          <a:p>
            <a:pPr marL="0" indent="0">
              <a:lnSpc>
                <a:spcPct val="110000"/>
              </a:lnSpc>
              <a:buNone/>
            </a:pPr>
            <a:endParaRPr lang="zh-CN" altLang="zh-CN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523492" y="1268760"/>
            <a:ext cx="91450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者提出自己的观点，认为今天承担起建设祖国重任的是少年。一个排比句，把少年和中国的关系紧紧地联系在一起，使每个少年理所应当感到重任在肩。几个分句由轻到重，由长到短，一气呵成，表达了少年与中国命运之间不可分割的关联。</a:t>
            </a:r>
          </a:p>
          <a:p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947428" y="980728"/>
            <a:ext cx="10297144" cy="146745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091444" y="1124744"/>
            <a:ext cx="9937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红日初升，其道大光。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河出伏流，</a:t>
            </a:r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一泻汪洋。</a:t>
            </a:r>
            <a:endParaRPr lang="zh-CN" altLang="en-US" sz="4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1289466" y="2996952"/>
            <a:ext cx="9541060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译文：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红日刚刚升起，道路充满霞光；黄河从地下冒出来，汹涌奔泻浩浩荡荡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；</a:t>
            </a:r>
            <a:endParaRPr lang="zh-CN" altLang="en-US" sz="4000"/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886156" y="4581128"/>
            <a:ext cx="10225136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“河出伏流”比喻潜在力量爆发，其势力猛不可挡。此处象征少年中国发展的潜力不可限量。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695400" y="1052736"/>
            <a:ext cx="10297144" cy="27363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839416" y="1196752"/>
            <a:ext cx="99371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红日初升，其道大光。河出伏流，一泻汪洋。潜龙腾渊，鳞爪飞扬。乳虎啸谷，百兽震惶。鹰隼试翼，风尘翕张。奇花初胎，矞矞皇皇。千将发硎，有作其芒。</a:t>
            </a:r>
            <a:endParaRPr lang="zh-CN" altLang="en-US" sz="4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>
            <p:custDataLst>
              <p:tags r:id="rId3"/>
            </p:custDataLst>
          </p:nvPr>
        </p:nvSpPr>
        <p:spPr>
          <a:xfrm>
            <a:off x="590168" y="997010"/>
            <a:ext cx="10515600" cy="132556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译文</a:t>
            </a:r>
          </a:p>
        </p:txBody>
      </p:sp>
      <p:sp>
        <p:nvSpPr>
          <p:cNvPr id="3" name="内容占位符 2"/>
          <p:cNvSpPr txBox="1"/>
          <p:nvPr>
            <p:custDataLst>
              <p:tags r:id="rId4"/>
            </p:custDataLst>
          </p:nvPr>
        </p:nvSpPr>
        <p:spPr>
          <a:xfrm>
            <a:off x="623392" y="1916832"/>
            <a:ext cx="11233248" cy="349604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 2" panose="05020102010507070707"/>
              <a:buChar char="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anose="05020102010507070707"/>
              <a:buChar char="³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SzPct val="60000"/>
              <a:buFont typeface="Wingdings 2" panose="05020102010507070707"/>
              <a:buChar char="®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45000"/>
              <a:buFont typeface="Wingdings 2" panose="05020102010507070707"/>
              <a:buChar char="¯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 panose="05020102010507070707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潜龙从深渊中腾跃而起，它的鳞爪舞动飞扬；小老虎在山谷吼叫，所有的野兽都害怕惊慌，雄鹰隼鸟振翅欲飞，风和尘土高卷飞扬；奇花刚开始孕育蓓蕾，是光明盛大的样子；宝剑新磨，锋刃大放光芒。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839416" y="1196752"/>
            <a:ext cx="10838567" cy="50167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此句中用雄鹰隼鸟比喻中国的英姿勃发。</a:t>
            </a:r>
            <a:endParaRPr lang="en-US" altLang="zh-CN" sz="4000" kern="1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</a:p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“奇花初胎，矞矞皇皇”借奇异的花朵孕育蓓蕾，比喻少年中国的美好生活。</a:t>
            </a:r>
            <a:endParaRPr lang="en-US" altLang="zh-CN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</a:p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“干将发硎，有作其芒”以刚磨砺过的无比锋利的宝剑，象征少年的奋发有为。</a:t>
            </a:r>
          </a:p>
          <a:p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947428" y="1484784"/>
            <a:ext cx="10297144" cy="158417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091444" y="1628800"/>
            <a:ext cx="9937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天戴其苍，地履其黄。纵有千古，横有八荒。前途似海，来日方长。</a:t>
            </a:r>
            <a:endParaRPr lang="zh-CN" altLang="en-US" sz="40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内容占位符 2"/>
          <p:cNvSpPr txBox="1"/>
          <p:nvPr>
            <p:custDataLst>
              <p:tags r:id="rId5"/>
            </p:custDataLst>
          </p:nvPr>
        </p:nvSpPr>
        <p:spPr>
          <a:xfrm>
            <a:off x="731404" y="3645024"/>
            <a:ext cx="10729192" cy="2343914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 2" panose="05020102010507070707"/>
              <a:buChar char="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anose="05020102010507070707"/>
              <a:buChar char="³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SzPct val="60000"/>
              <a:buFont typeface="Wingdings 2" panose="05020102010507070707"/>
              <a:buChar char="®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45000"/>
              <a:buFont typeface="Wingdings 2" panose="05020102010507070707"/>
              <a:buChar char="¯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 panose="05020102010507070707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译文：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头顶着青色的长天，脚踏着黄色的大地，从纵的时间看有悠久的历史，从横的空间看有辽阔的疆域。前途像海一般宽广，未来的日子无限远长。</a:t>
            </a:r>
          </a:p>
        </p:txBody>
      </p:sp>
    </p:spTree>
  </p:cSld>
  <p:clrMapOvr>
    <a:masterClrMapping/>
  </p:clrMapOvr>
  <p:transition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523492" y="836712"/>
            <a:ext cx="91450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    第二自然段中所列的事物可以分为几类？作者用了这一连串的比喻，目的是什么？</a:t>
            </a: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415480" y="3140968"/>
            <a:ext cx="90730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这些事物可以分为三类</a:t>
            </a: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: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第一类从天上写到地下；第二类从大的逐步写到小的；第三类从有生命特征的写到无生命特征的。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939488" y="1187617"/>
            <a:ext cx="10297144" cy="165618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083504" y="1331633"/>
            <a:ext cx="99371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美哉，我少年中国，与天不老！壮哉，我中国少年，与国无疆！</a:t>
            </a: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883296" y="5445223"/>
            <a:ext cx="10515600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4000" kern="1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直抒胸臆，表达了作者对祖国的未来充满希望。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939488" y="3212976"/>
            <a:ext cx="100811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译文</a:t>
            </a: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: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丽啊我的少年中国，将与天地共存不老！雄壮啊我的中国少年，将与祖国万寿无疆！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1"/>
          <p:cNvGrpSpPr/>
          <p:nvPr>
            <p:custDataLst>
              <p:tags r:id="rId3"/>
            </p:custDataLst>
          </p:nvPr>
        </p:nvGrpSpPr>
        <p:grpSpPr>
          <a:xfrm>
            <a:off x="1219835" y="215265"/>
            <a:ext cx="2152650" cy="728980"/>
            <a:chOff x="1219835" y="215265"/>
            <a:chExt cx="2152650" cy="728980"/>
          </a:xfrm>
        </p:grpSpPr>
        <p:pic>
          <p:nvPicPr>
            <p:cNvPr id="3" name="图片 2" descr="微信图片_20190307082317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19835" y="215265"/>
              <a:ext cx="2150745" cy="72898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4" name="TextBox 8"/>
            <p:cNvSpPr/>
            <p:nvPr>
              <p:custDataLst>
                <p:tags r:id="rId6"/>
              </p:custDataLst>
            </p:nvPr>
          </p:nvSpPr>
          <p:spPr>
            <a:xfrm>
              <a:off x="1291590" y="295910"/>
              <a:ext cx="2080895" cy="56515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35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altLang="en-US" b="1"/>
                <a:t>再</a:t>
              </a:r>
              <a:r>
                <a:rPr lang="zh-CN" b="1"/>
                <a:t>读课文</a:t>
              </a:r>
            </a:p>
          </p:txBody>
        </p:sp>
      </p:grp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2303517" y="1916832"/>
            <a:ext cx="9145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smtClean="0">
                <a:latin typeface="宋体" panose="02010600030101010101" pitchFamily="2" charset="-122"/>
                <a:ea typeface="宋体" panose="02010600030101010101" pitchFamily="2" charset="-122"/>
              </a:rPr>
              <a:t>中国</a:t>
            </a:r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少年和少年中国有什么联系？</a:t>
            </a: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1127448" y="2852936"/>
            <a:ext cx="90730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少年中国的建成与否，取决于有没有中国少年。只有有了中国少年，才能建设成少年中国，如果没有中国少年，就绝不会有少年中国。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2"/>
          <p:cNvSpPr txBox="1"/>
          <p:nvPr>
            <p:custDataLst>
              <p:tags r:id="rId3"/>
            </p:custDataLst>
          </p:nvPr>
        </p:nvSpPr>
        <p:spPr>
          <a:xfrm>
            <a:off x="838200" y="1844824"/>
            <a:ext cx="10515600" cy="4474845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50000"/>
              <a:buFont typeface="Wingdings 2" panose="05020102010507070707"/>
              <a:buChar char="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anose="05020102010507070707"/>
              <a:buChar char="³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SzPct val="60000"/>
              <a:buFont typeface="Wingdings 2" panose="05020102010507070707"/>
              <a:buChar char="®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45000"/>
              <a:buFont typeface="Wingdings 2" panose="05020102010507070707"/>
              <a:buChar char="¯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 panose="05020102010507070707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少年是祖国的未来，是祖国的希望。作为少年，我们要从小树立远大的理想，发愤图强，为早日实现民族的伟大复兴而奋斗，如此才可以将祖国建设得更加美丽富强！</a:t>
            </a:r>
          </a:p>
          <a:p>
            <a:pPr marL="0" indent="0">
              <a:lnSpc>
                <a:spcPct val="120000"/>
              </a:lnSpc>
              <a:buFont typeface="Wingdings 2" panose="05020102010507070707"/>
              <a:buNone/>
            </a:pP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>
            <a:off x="1199457" y="188640"/>
            <a:ext cx="2736304" cy="1008112"/>
            <a:chOff x="983615" y="0"/>
            <a:chExt cx="3168015" cy="980440"/>
          </a:xfrm>
        </p:grpSpPr>
        <p:pic>
          <p:nvPicPr>
            <p:cNvPr id="3" name="图片 2" descr="微信图片_20190307082317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83615" y="0"/>
              <a:ext cx="3104515" cy="98044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4" name="TextBox 29"/>
            <p:cNvSpPr/>
            <p:nvPr>
              <p:custDataLst>
                <p:tags r:id="rId6"/>
              </p:custDataLst>
            </p:nvPr>
          </p:nvSpPr>
          <p:spPr>
            <a:xfrm>
              <a:off x="1300480" y="118110"/>
              <a:ext cx="2851150" cy="71501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1800" b="0" i="0" u="none" strike="noStrike" kern="1" spc="0" baseline="0">
                  <a:solidFill>
                    <a:schemeClr val="tx1"/>
                  </a:solidFill>
                  <a:effectLst/>
                  <a:latin typeface="Arial" pitchFamily="34" charset="0"/>
                  <a:ea typeface="华文新魏" panose="02010800040101010101" charset="-122"/>
                  <a:cs typeface="Arial" pitchFamily="34" charset="0"/>
                </a:defRPr>
              </a:pPr>
              <a:r>
                <a:rPr lang="zh-CN" sz="4000" b="1">
                  <a:latin typeface="宋体" panose="02010600030101010101" pitchFamily="2" charset="-122"/>
                  <a:ea typeface="宋体" panose="02010600030101010101" pitchFamily="2" charset="-122"/>
                  <a:cs typeface="Arial" pitchFamily="34" charset="0"/>
                </a:rPr>
                <a:t>板书设计</a:t>
              </a:r>
            </a:p>
          </p:txBody>
        </p:sp>
      </p:grp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4758050" y="1002640"/>
            <a:ext cx="29350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中国少年说</a:t>
            </a: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2360276" y="2263831"/>
            <a:ext cx="24698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少年责任</a:t>
            </a: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2360276" y="3791831"/>
            <a:ext cx="23186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借物赞国：</a:t>
            </a: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4830136" y="2194938"/>
            <a:ext cx="4452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担当改变祖国责任，责任全在少年</a:t>
            </a:r>
          </a:p>
        </p:txBody>
      </p:sp>
      <p:sp>
        <p:nvSpPr>
          <p:cNvPr id="21" name="右大括号 20"/>
          <p:cNvSpPr/>
          <p:nvPr>
            <p:custDataLst>
              <p:tags r:id="rId11"/>
            </p:custDataLst>
          </p:nvPr>
        </p:nvSpPr>
        <p:spPr>
          <a:xfrm>
            <a:off x="9062076" y="1853979"/>
            <a:ext cx="440313" cy="4833580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文本框 21"/>
          <p:cNvSpPr txBox="1"/>
          <p:nvPr>
            <p:custDataLst>
              <p:tags r:id="rId12"/>
            </p:custDataLst>
          </p:nvPr>
        </p:nvSpPr>
        <p:spPr>
          <a:xfrm>
            <a:off x="9360248" y="2590598"/>
            <a:ext cx="1415772" cy="43756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振奋民族精神</a:t>
            </a:r>
            <a:endParaRPr lang="en-US" altLang="zh-CN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l"/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强烈爱国精神</a:t>
            </a: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4832198" y="3779528"/>
            <a:ext cx="42881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借助不同事物，赞美少年中国</a:t>
            </a: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2360276" y="5541320"/>
            <a:ext cx="2538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直抒胸襟：</a:t>
            </a: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4663399" y="5541320"/>
            <a:ext cx="42881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表达对中国的热爱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21" grpId="0"/>
      <p:bldP spid="22" grpId="0"/>
      <p:bldP spid="16" grpId="0"/>
      <p:bldP spid="17" grpId="0"/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>
            <p:custDataLst>
              <p:tags r:id="rId3"/>
            </p:custDataLst>
          </p:nvPr>
        </p:nvGrpSpPr>
        <p:grpSpPr>
          <a:xfrm>
            <a:off x="1199456" y="476672"/>
            <a:ext cx="2501265" cy="731520"/>
            <a:chOff x="983615" y="200660"/>
            <a:chExt cx="2501265" cy="731520"/>
          </a:xfrm>
        </p:grpSpPr>
        <p:pic>
          <p:nvPicPr>
            <p:cNvPr id="5" name="图片 4" descr="微信图片_20190307082317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83615" y="200660"/>
              <a:ext cx="2317115" cy="73152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6" name="TextBox 5"/>
            <p:cNvSpPr/>
            <p:nvPr>
              <p:custDataLst>
                <p:tags r:id="rId6"/>
              </p:custDataLst>
            </p:nvPr>
          </p:nvSpPr>
          <p:spPr>
            <a:xfrm>
              <a:off x="1076325" y="252095"/>
              <a:ext cx="2408555" cy="60388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35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b="1"/>
                <a:t>中心思想</a:t>
              </a:r>
            </a:p>
          </p:txBody>
        </p:sp>
      </p:grpSp>
      <p:sp>
        <p:nvSpPr>
          <p:cNvPr id="7" name="Text Box 5"/>
          <p:cNvSpPr txBox="1"/>
          <p:nvPr>
            <p:custDataLst>
              <p:tags r:id="rId7"/>
            </p:custDataLst>
          </p:nvPr>
        </p:nvSpPr>
        <p:spPr>
          <a:xfrm>
            <a:off x="1775520" y="2348880"/>
            <a:ext cx="9231630" cy="25545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本文通过写少年中国的各种美好前景，表达了作者对少年中国的热爱之情和对中国少年的期望。</a:t>
            </a:r>
          </a:p>
          <a:p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>
            <p:custDataLst>
              <p:tags r:id="rId3"/>
            </p:custDataLst>
          </p:nvPr>
        </p:nvGrpSpPr>
        <p:grpSpPr>
          <a:xfrm>
            <a:off x="1200150" y="176530"/>
            <a:ext cx="1943735" cy="720090"/>
            <a:chOff x="1200150" y="176530"/>
            <a:chExt cx="1943735" cy="720090"/>
          </a:xfrm>
        </p:grpSpPr>
        <p:pic>
          <p:nvPicPr>
            <p:cNvPr id="4" name="图片 5" descr="微信图片_20190307082310.jpg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00150" y="176530"/>
              <a:ext cx="1943735" cy="720090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</p:pic>
        <p:sp>
          <p:nvSpPr>
            <p:cNvPr id="5" name="TextBox 6"/>
            <p:cNvSpPr/>
            <p:nvPr>
              <p:custDataLst>
                <p:tags r:id="rId6"/>
              </p:custDataLst>
            </p:nvPr>
          </p:nvSpPr>
          <p:spPr>
            <a:xfrm>
              <a:off x="1487805" y="188595"/>
              <a:ext cx="1656080" cy="708025"/>
            </a:xfrm>
            <a:prstGeom prst="rect">
              <a:avLst/>
            </a:prstGeom>
            <a:noFill/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lang="zh-CN" sz="1800" b="0" i="0" u="none" strike="noStrike" kern="1" spc="0" baseline="0">
                  <a:solidFill>
                    <a:schemeClr val="tx1"/>
                  </a:solidFill>
                  <a:effectLst/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defRPr>
              </a:pPr>
              <a:r>
                <a:rPr lang="zh-CN" sz="4000" b="1"/>
                <a:t>作业</a:t>
              </a:r>
            </a:p>
          </p:txBody>
        </p:sp>
      </p:grpSp>
      <p:sp>
        <p:nvSpPr>
          <p:cNvPr id="2" name="矩形 1"/>
          <p:cNvSpPr/>
          <p:nvPr>
            <p:custDataLst>
              <p:tags r:id="rId7"/>
            </p:custDataLst>
          </p:nvPr>
        </p:nvSpPr>
        <p:spPr>
          <a:xfrm>
            <a:off x="1991544" y="2603774"/>
            <a:ext cx="8928992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用背读法尝试着读一读</a:t>
            </a:r>
            <a:r>
              <a:rPr lang="zh-CN" altLang="en-US" sz="4000" smtClean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《少年中国说》。</a:t>
            </a:r>
            <a:endParaRPr lang="zh-CN" altLang="en-US" sz="40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https://d.book118.com/796221005025010052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28"/>
</p:tagLst>
</file>

<file path=ppt/tags/tag2.xml><?xml version="1.0" encoding="utf-8"?>
<p:tagLst xmlns:p="http://schemas.openxmlformats.org/presentationml/2006/main">
  <p:tag name="AS_UNIQUEID" val="1129"/>
</p:tagLst>
</file>

<file path=ppt/tags/tag3.xml><?xml version="1.0" encoding="utf-8"?>
<p:tagLst xmlns:p="http://schemas.openxmlformats.org/presentationml/2006/main">
  <p:tag name="AS_UNIQUEID" val="1130"/>
</p:tagLst>
</file>

<file path=ppt/tags/tag4.xml><?xml version="1.0" encoding="utf-8"?>
<p:tagLst xmlns:p="http://schemas.openxmlformats.org/presentationml/2006/main">
  <p:tag name="AS_UNIQUEID" val="1131"/>
</p:tagLst>
</file>

<file path=ppt/tags/tag5.xml><?xml version="1.0" encoding="utf-8"?>
<p:tagLst xmlns:p="http://schemas.openxmlformats.org/presentationml/2006/main">
  <p:tag name="AS_UNIQUEID" val="1132"/>
</p:tagLst>
</file>

<file path=ppt/tags/tag6.xml><?xml version="1.0" encoding="utf-8"?>
<p:tagLst xmlns:p="http://schemas.openxmlformats.org/presentationml/2006/main">
  <p:tag name="AS_UNIQUEID" val="1133"/>
</p:tagLst>
</file>

<file path=ppt/tags/tag7.xml><?xml version="1.0" encoding="utf-8"?>
<p:tagLst xmlns:p="http://schemas.openxmlformats.org/presentationml/2006/main">
  <p:tag name="AS_UNIQUEID" val="1134"/>
</p:tagLst>
</file>

<file path=ppt/tags/tag8.xml><?xml version="1.0" encoding="utf-8"?>
<p:tagLst xmlns:p="http://schemas.openxmlformats.org/presentationml/2006/main">
  <p:tag name="AS_UNIQUEID" val="1135"/>
</p:tagLst>
</file>

<file path=ppt/tags/tag9.xml><?xml version="1.0" encoding="utf-8"?>
<p:tagLst xmlns:p="http://schemas.openxmlformats.org/presentationml/2006/main">
  <p:tag name="AS_UNIQUEID" val="1136"/>
</p:tagLst>
</file>

<file path=ppt/tags/tag10.xml><?xml version="1.0" encoding="utf-8"?>
<p:tagLst xmlns:p="http://schemas.openxmlformats.org/presentationml/2006/main">
  <p:tag name="AS_UNIQUEID" val="1137"/>
</p:tagLst>
</file>

<file path=ppt/tags/tag11.xml><?xml version="1.0" encoding="utf-8"?>
<p:tagLst xmlns:p="http://schemas.openxmlformats.org/presentationml/2006/main">
  <p:tag name="AS_UNIQUEID" val="1138"/>
</p:tagLst>
</file>

<file path=ppt/tags/tag12.xml><?xml version="1.0" encoding="utf-8"?>
<p:tagLst xmlns:p="http://schemas.openxmlformats.org/presentationml/2006/main">
  <p:tag name="AS_UNIQUEID" val="1139"/>
</p:tagLst>
</file>

<file path=ppt/tags/tag13.xml><?xml version="1.0" encoding="utf-8"?>
<p:tagLst xmlns:p="http://schemas.openxmlformats.org/presentationml/2006/main">
  <p:tag name="AS_UNIQUEID" val="1140"/>
</p:tagLst>
</file>

<file path=ppt/tags/tag14.xml><?xml version="1.0" encoding="utf-8"?>
<p:tagLst xmlns:p="http://schemas.openxmlformats.org/presentationml/2006/main">
  <p:tag name="AS_UNIQUEID" val="1141"/>
</p:tagLst>
</file>

<file path=ppt/tags/tag15.xml><?xml version="1.0" encoding="utf-8"?>
<p:tagLst xmlns:p="http://schemas.openxmlformats.org/presentationml/2006/main">
  <p:tag name="AS_UNIQUEID" val="1142"/>
</p:tagLst>
</file>

<file path=ppt/tags/tag16.xml><?xml version="1.0" encoding="utf-8"?>
<p:tagLst xmlns:p="http://schemas.openxmlformats.org/presentationml/2006/main">
  <p:tag name="AS_UNIQUEID" val="1143"/>
</p:tagLst>
</file>

<file path=ppt/tags/tag17.xml><?xml version="1.0" encoding="utf-8"?>
<p:tagLst xmlns:p="http://schemas.openxmlformats.org/presentationml/2006/main">
  <p:tag name="AS_UNIQUEID" val="1144"/>
</p:tagLst>
</file>

<file path=ppt/tags/tag18.xml><?xml version="1.0" encoding="utf-8"?>
<p:tagLst xmlns:p="http://schemas.openxmlformats.org/presentationml/2006/main">
  <p:tag name="AS_UNIQUEID" val="1145"/>
</p:tagLst>
</file>

<file path=ppt/tags/tag19.xml><?xml version="1.0" encoding="utf-8"?>
<p:tagLst xmlns:p="http://schemas.openxmlformats.org/presentationml/2006/main">
  <p:tag name="AS_UNIQUEID" val="1146"/>
</p:tagLst>
</file>

<file path=ppt/tags/tag20.xml><?xml version="1.0" encoding="utf-8"?>
<p:tagLst xmlns:p="http://schemas.openxmlformats.org/presentationml/2006/main">
  <p:tag name="AS_UNIQUEID" val="1147"/>
</p:tagLst>
</file>

<file path=ppt/tags/tag21.xml><?xml version="1.0" encoding="utf-8"?>
<p:tagLst xmlns:p="http://schemas.openxmlformats.org/presentationml/2006/main">
  <p:tag name="AS_UNIQUEID" val="1148"/>
</p:tagLst>
</file>

<file path=ppt/tags/tag22.xml><?xml version="1.0" encoding="utf-8"?>
<p:tagLst xmlns:p="http://schemas.openxmlformats.org/presentationml/2006/main">
  <p:tag name="AS_UNIQUEID" val="1149"/>
</p:tagLst>
</file>

<file path=ppt/tags/tag23.xml><?xml version="1.0" encoding="utf-8"?>
<p:tagLst xmlns:p="http://schemas.openxmlformats.org/presentationml/2006/main">
  <p:tag name="AS_UNIQUEID" val="1150"/>
</p:tagLst>
</file>

<file path=ppt/tags/tag24.xml><?xml version="1.0" encoding="utf-8"?>
<p:tagLst xmlns:p="http://schemas.openxmlformats.org/presentationml/2006/main">
  <p:tag name="AS_UNIQUEID" val="1151"/>
</p:tagLst>
</file>

<file path=ppt/tags/tag25.xml><?xml version="1.0" encoding="utf-8"?>
<p:tagLst xmlns:p="http://schemas.openxmlformats.org/presentationml/2006/main">
  <p:tag name="AS_UNIQUEID" val="1152"/>
</p:tagLst>
</file>

<file path=ppt/tags/tag26.xml><?xml version="1.0" encoding="utf-8"?>
<p:tagLst xmlns:p="http://schemas.openxmlformats.org/presentationml/2006/main">
  <p:tag name="AS_UNIQUEID" val="1153"/>
</p:tagLst>
</file>

<file path=ppt/tags/tag27.xml><?xml version="1.0" encoding="utf-8"?>
<p:tagLst xmlns:p="http://schemas.openxmlformats.org/presentationml/2006/main">
  <p:tag name="AS_UNIQUEID" val="1154"/>
</p:tagLst>
</file>

<file path=ppt/tags/tag28.xml><?xml version="1.0" encoding="utf-8"?>
<p:tagLst xmlns:p="http://schemas.openxmlformats.org/presentationml/2006/main">
  <p:tag name="AS_UNIQUEID" val="1155"/>
</p:tagLst>
</file>

<file path=ppt/tags/tag29.xml><?xml version="1.0" encoding="utf-8"?>
<p:tagLst xmlns:p="http://schemas.openxmlformats.org/presentationml/2006/main">
  <p:tag name="AS_UNIQUEID" val="1156"/>
</p:tagLst>
</file>

<file path=ppt/tags/tag30.xml><?xml version="1.0" encoding="utf-8"?>
<p:tagLst xmlns:p="http://schemas.openxmlformats.org/presentationml/2006/main">
  <p:tag name="AS_UNIQUEID" val="1157"/>
</p:tagLst>
</file>

<file path=ppt/tags/tag31.xml><?xml version="1.0" encoding="utf-8"?>
<p:tagLst xmlns:p="http://schemas.openxmlformats.org/presentationml/2006/main">
  <p:tag name="AS_UNIQUEID" val="1158"/>
</p:tagLst>
</file>

<file path=ppt/tags/tag32.xml><?xml version="1.0" encoding="utf-8"?>
<p:tagLst xmlns:p="http://schemas.openxmlformats.org/presentationml/2006/main">
  <p:tag name="AS_UNIQUEID" val="1159"/>
</p:tagLst>
</file>

<file path=ppt/tags/tag33.xml><?xml version="1.0" encoding="utf-8"?>
<p:tagLst xmlns:p="http://schemas.openxmlformats.org/presentationml/2006/main">
  <p:tag name="AS_UNIQUEID" val="1160"/>
</p:tagLst>
</file>

<file path=ppt/tags/tag34.xml><?xml version="1.0" encoding="utf-8"?>
<p:tagLst xmlns:p="http://schemas.openxmlformats.org/presentationml/2006/main">
  <p:tag name="AS_UNIQUEID" val="1161"/>
</p:tagLst>
</file>

<file path=ppt/tags/tag35.xml><?xml version="1.0" encoding="utf-8"?>
<p:tagLst xmlns:p="http://schemas.openxmlformats.org/presentationml/2006/main">
  <p:tag name="AS_UNIQUEID" val="1162"/>
</p:tagLst>
</file>

<file path=ppt/tags/tag36.xml><?xml version="1.0" encoding="utf-8"?>
<p:tagLst xmlns:p="http://schemas.openxmlformats.org/presentationml/2006/main">
  <p:tag name="AS_UNIQUEID" val="1163"/>
</p:tagLst>
</file>

<file path=ppt/tags/tag37.xml><?xml version="1.0" encoding="utf-8"?>
<p:tagLst xmlns:p="http://schemas.openxmlformats.org/presentationml/2006/main">
  <p:tag name="AS_UNIQUEID" val="1164"/>
</p:tagLst>
</file>

<file path=ppt/tags/tag38.xml><?xml version="1.0" encoding="utf-8"?>
<p:tagLst xmlns:p="http://schemas.openxmlformats.org/presentationml/2006/main">
  <p:tag name="AS_UNIQUEID" val="1165"/>
</p:tagLst>
</file>

<file path=ppt/tags/tag39.xml><?xml version="1.0" encoding="utf-8"?>
<p:tagLst xmlns:p="http://schemas.openxmlformats.org/presentationml/2006/main">
  <p:tag name="AS_UNIQUEID" val="1166"/>
</p:tagLst>
</file>

<file path=ppt/tags/tag40.xml><?xml version="1.0" encoding="utf-8"?>
<p:tagLst xmlns:p="http://schemas.openxmlformats.org/presentationml/2006/main">
  <p:tag name="AS_UNIQUEID" val="1167"/>
</p:tagLst>
</file>

<file path=ppt/tags/tag41.xml><?xml version="1.0" encoding="utf-8"?>
<p:tagLst xmlns:p="http://schemas.openxmlformats.org/presentationml/2006/main">
  <p:tag name="AS_UNIQUEID" val="1168"/>
</p:tagLst>
</file>

<file path=ppt/tags/tag42.xml><?xml version="1.0" encoding="utf-8"?>
<p:tagLst xmlns:p="http://schemas.openxmlformats.org/presentationml/2006/main">
  <p:tag name="AS_UNIQUEID" val="1169"/>
</p:tagLst>
</file>

<file path=ppt/tags/tag43.xml><?xml version="1.0" encoding="utf-8"?>
<p:tagLst xmlns:p="http://schemas.openxmlformats.org/presentationml/2006/main">
  <p:tag name="AS_UNIQUEID" val="1170"/>
</p:tagLst>
</file>

<file path=ppt/tags/tag44.xml><?xml version="1.0" encoding="utf-8"?>
<p:tagLst xmlns:p="http://schemas.openxmlformats.org/presentationml/2006/main">
  <p:tag name="AS_UNIQUEID" val="1171"/>
</p:tagLst>
</file>

<file path=ppt/tags/tag45.xml><?xml version="1.0" encoding="utf-8"?>
<p:tagLst xmlns:p="http://schemas.openxmlformats.org/presentationml/2006/main">
  <p:tag name="AS_UNIQUEID" val="1172"/>
</p:tagLst>
</file>

<file path=ppt/tags/tag46.xml><?xml version="1.0" encoding="utf-8"?>
<p:tagLst xmlns:p="http://schemas.openxmlformats.org/presentationml/2006/main">
  <p:tag name="AS_UNIQUEID" val="1173"/>
</p:tagLst>
</file>

<file path=ppt/tags/tag47.xml><?xml version="1.0" encoding="utf-8"?>
<p:tagLst xmlns:p="http://schemas.openxmlformats.org/presentationml/2006/main">
  <p:tag name="AS_UNIQUEID" val="1174"/>
</p:tagLst>
</file>

<file path=ppt/tags/tag48.xml><?xml version="1.0" encoding="utf-8"?>
<p:tagLst xmlns:p="http://schemas.openxmlformats.org/presentationml/2006/main">
  <p:tag name="AS_UNIQUEID" val="1175"/>
</p:tagLst>
</file>

<file path=ppt/tags/tag49.xml><?xml version="1.0" encoding="utf-8"?>
<p:tagLst xmlns:p="http://schemas.openxmlformats.org/presentationml/2006/main">
  <p:tag name="AS_UNIQUEID" val="1176"/>
</p:tagLst>
</file>

<file path=ppt/tags/tag50.xml><?xml version="1.0" encoding="utf-8"?>
<p:tagLst xmlns:p="http://schemas.openxmlformats.org/presentationml/2006/main">
  <p:tag name="AS_UNIQUEID" val="1177"/>
</p:tagLst>
</file>

<file path=ppt/tags/tag51.xml><?xml version="1.0" encoding="utf-8"?>
<p:tagLst xmlns:p="http://schemas.openxmlformats.org/presentationml/2006/main">
  <p:tag name="AS_UNIQUEID" val="1178"/>
</p:tagLst>
</file>

<file path=ppt/tags/tag52.xml><?xml version="1.0" encoding="utf-8"?>
<p:tagLst xmlns:p="http://schemas.openxmlformats.org/presentationml/2006/main">
  <p:tag name="AS_UNIQUEID" val="1179"/>
</p:tagLst>
</file>

<file path=ppt/tags/tag53.xml><?xml version="1.0" encoding="utf-8"?>
<p:tagLst xmlns:p="http://schemas.openxmlformats.org/presentationml/2006/main">
  <p:tag name="AS_UNIQUEID" val="1180"/>
</p:tagLst>
</file>

<file path=ppt/tags/tag54.xml><?xml version="1.0" encoding="utf-8"?>
<p:tagLst xmlns:p="http://schemas.openxmlformats.org/presentationml/2006/main">
  <p:tag name="AS_UNIQUEID" val="1181"/>
</p:tagLst>
</file>

<file path=ppt/tags/tag55.xml><?xml version="1.0" encoding="utf-8"?>
<p:tagLst xmlns:p="http://schemas.openxmlformats.org/presentationml/2006/main">
  <p:tag name="AS_UNIQUEID" val="1182"/>
</p:tagLst>
</file>

<file path=ppt/tags/tag56.xml><?xml version="1.0" encoding="utf-8"?>
<p:tagLst xmlns:p="http://schemas.openxmlformats.org/presentationml/2006/main">
  <p:tag name="AS_UNIQUEID" val="1183"/>
</p:tagLst>
</file>

<file path=ppt/tags/tag57.xml><?xml version="1.0" encoding="utf-8"?>
<p:tagLst xmlns:p="http://schemas.openxmlformats.org/presentationml/2006/main">
  <p:tag name="AS_UNIQUEID" val="1184"/>
</p:tagLst>
</file>

<file path=ppt/tags/tag58.xml><?xml version="1.0" encoding="utf-8"?>
<p:tagLst xmlns:p="http://schemas.openxmlformats.org/presentationml/2006/main">
  <p:tag name="AS_UNIQUEID" val="1185"/>
</p:tagLst>
</file>

<file path=ppt/tags/tag59.xml><?xml version="1.0" encoding="utf-8"?>
<p:tagLst xmlns:p="http://schemas.openxmlformats.org/presentationml/2006/main">
  <p:tag name="AS_UNIQUEID" val="1186"/>
</p:tagLst>
</file>

<file path=ppt/tags/tag60.xml><?xml version="1.0" encoding="utf-8"?>
<p:tagLst xmlns:p="http://schemas.openxmlformats.org/presentationml/2006/main">
  <p:tag name="AS_UNIQUEID" val="1187"/>
</p:tagLst>
</file>

<file path=ppt/tags/tag61.xml><?xml version="1.0" encoding="utf-8"?>
<p:tagLst xmlns:p="http://schemas.openxmlformats.org/presentationml/2006/main">
  <p:tag name="AS_UNIQUEID" val="1188"/>
</p:tagLst>
</file>

<file path=ppt/tags/tag62.xml><?xml version="1.0" encoding="utf-8"?>
<p:tagLst xmlns:p="http://schemas.openxmlformats.org/presentationml/2006/main">
  <p:tag name="AS_UNIQUEID" val="1189"/>
</p:tagLst>
</file>

<file path=ppt/tags/tag63.xml><?xml version="1.0" encoding="utf-8"?>
<p:tagLst xmlns:p="http://schemas.openxmlformats.org/presentationml/2006/main">
  <p:tag name="AS_UNIQUEID" val="1190"/>
</p:tagLst>
</file>

<file path=ppt/tags/tag64.xml><?xml version="1.0" encoding="utf-8"?>
<p:tagLst xmlns:p="http://schemas.openxmlformats.org/presentationml/2006/main">
  <p:tag name="AS_UNIQUEID" val="1191"/>
</p:tagLst>
</file>

<file path=ppt/tags/tag65.xml><?xml version="1.0" encoding="utf-8"?>
<p:tagLst xmlns:p="http://schemas.openxmlformats.org/presentationml/2006/main">
  <p:tag name="AS_UNIQUEID" val="1192"/>
</p:tagLst>
</file>

<file path=ppt/tags/tag66.xml><?xml version="1.0" encoding="utf-8"?>
<p:tagLst xmlns:p="http://schemas.openxmlformats.org/presentationml/2006/main">
  <p:tag name="AS_UNIQUEID" val="1193"/>
</p:tagLst>
</file>

<file path=ppt/tags/tag67.xml><?xml version="1.0" encoding="utf-8"?>
<p:tagLst xmlns:p="http://schemas.openxmlformats.org/presentationml/2006/main">
  <p:tag name="AS_UNIQUEID" val="1194"/>
</p:tagLst>
</file>

<file path=ppt/tags/tag68.xml><?xml version="1.0" encoding="utf-8"?>
<p:tagLst xmlns:p="http://schemas.openxmlformats.org/presentationml/2006/main">
  <p:tag name="AS_UNIQUEID" val="1195"/>
</p:tagLst>
</file>

<file path=ppt/tags/tag69.xml><?xml version="1.0" encoding="utf-8"?>
<p:tagLst xmlns:p="http://schemas.openxmlformats.org/presentationml/2006/main">
  <p:tag name="AS_UNIQUEID" val="1196"/>
</p:tagLst>
</file>

<file path=ppt/tags/tag70.xml><?xml version="1.0" encoding="utf-8"?>
<p:tagLst xmlns:p="http://schemas.openxmlformats.org/presentationml/2006/main">
  <p:tag name="AS_UNIQUEID" val="1197"/>
</p:tagLst>
</file>

<file path=ppt/tags/tag71.xml><?xml version="1.0" encoding="utf-8"?>
<p:tagLst xmlns:p="http://schemas.openxmlformats.org/presentationml/2006/main">
  <p:tag name="AS_UNIQUEID" val="1198"/>
</p:tagLst>
</file>

<file path=ppt/tags/tag72.xml><?xml version="1.0" encoding="utf-8"?>
<p:tagLst xmlns:p="http://schemas.openxmlformats.org/presentationml/2006/main">
  <p:tag name="AS_UNIQUEID" val="1199"/>
</p:tagLst>
</file>

<file path=ppt/tags/tag73.xml><?xml version="1.0" encoding="utf-8"?>
<p:tagLst xmlns:p="http://schemas.openxmlformats.org/presentationml/2006/main">
  <p:tag name="AS_UNIQUEID" val="1200"/>
</p:tagLst>
</file>

<file path=ppt/tags/tag74.xml><?xml version="1.0" encoding="utf-8"?>
<p:tagLst xmlns:p="http://schemas.openxmlformats.org/presentationml/2006/main">
  <p:tag name="AS_UNIQUEID" val="1201"/>
</p:tagLst>
</file>

<file path=ppt/tags/tag75.xml><?xml version="1.0" encoding="utf-8"?>
<p:tagLst xmlns:p="http://schemas.openxmlformats.org/presentationml/2006/main">
  <p:tag name="AS_UNIQUEID" val="1202"/>
</p:tagLst>
</file>

<file path=ppt/tags/tag76.xml><?xml version="1.0" encoding="utf-8"?>
<p:tagLst xmlns:p="http://schemas.openxmlformats.org/presentationml/2006/main">
  <p:tag name="AS_UNIQUEID" val="787"/>
</p:tagLst>
</file>

<file path=ppt/tags/tag77.xml><?xml version="1.0" encoding="utf-8"?>
<p:tagLst xmlns:p="http://schemas.openxmlformats.org/presentationml/2006/main">
  <p:tag name="AS_UNIQUEID" val="7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7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7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7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7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793"/>
</p:tagLst>
</file>

<file path=ppt/tags/tag83.xml><?xml version="1.0" encoding="utf-8"?>
<p:tagLst xmlns:p="http://schemas.openxmlformats.org/presentationml/2006/main">
  <p:tag name="AS_UNIQUEID" val="7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7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7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7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7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799"/>
</p:tagLst>
</file>

<file path=ppt/tags/tag89.xml><?xml version="1.0" encoding="utf-8"?>
<p:tagLst xmlns:p="http://schemas.openxmlformats.org/presentationml/2006/main">
  <p:tag name="AS_UNIQUEID" val="8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8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8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8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8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805"/>
</p:tagLst>
</file>

<file path=ppt/tags/tag95.xml><?xml version="1.0" encoding="utf-8"?>
<p:tagLst xmlns:p="http://schemas.openxmlformats.org/presentationml/2006/main">
  <p:tag name="AS_UNIQUEID" val="8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8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8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8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8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8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812"/>
</p:tagLst>
</file>

<file path=ppt/tags/tag102.xml><?xml version="1.0" encoding="utf-8"?>
<p:tagLst xmlns:p="http://schemas.openxmlformats.org/presentationml/2006/main">
  <p:tag name="AS_UNIQUEID" val="8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8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8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8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8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8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8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8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821"/>
</p:tagLst>
</file>

<file path=ppt/tags/tag111.xml><?xml version="1.0" encoding="utf-8"?>
<p:tagLst xmlns:p="http://schemas.openxmlformats.org/presentationml/2006/main">
  <p:tag name="AS_UNIQUEID" val="8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8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8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8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826"/>
</p:tagLst>
</file>

<file path=ppt/tags/tag116.xml><?xml version="1.0" encoding="utf-8"?>
<p:tagLst xmlns:p="http://schemas.openxmlformats.org/presentationml/2006/main">
  <p:tag name="AS_UNIQUEID" val="8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8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8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830"/>
</p:tagLst>
</file>

<file path=ppt/tags/tag120.xml><?xml version="1.0" encoding="utf-8"?>
<p:tagLst xmlns:p="http://schemas.openxmlformats.org/presentationml/2006/main">
  <p:tag name="AS_UNIQUEID" val="8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8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8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8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8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8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837"/>
</p:tagLst>
</file>

<file path=ppt/tags/tag127.xml><?xml version="1.0" encoding="utf-8"?>
<p:tagLst xmlns:p="http://schemas.openxmlformats.org/presentationml/2006/main">
  <p:tag name="AS_UNIQUEID" val="8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8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8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8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8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843"/>
</p:tagLst>
</file>

<file path=ppt/tags/tag133.xml><?xml version="1.0" encoding="utf-8"?>
<p:tagLst xmlns:p="http://schemas.openxmlformats.org/presentationml/2006/main">
  <p:tag name="AS_UNIQUEID" val="8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8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8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8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848"/>
</p:tagLst>
</file>

<file path=ppt/tags/tag138.xml><?xml version="1.0" encoding="utf-8"?>
<p:tagLst xmlns:p="http://schemas.openxmlformats.org/presentationml/2006/main">
  <p:tag name="AS_UNIQUEID" val="8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8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8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8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8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854"/>
</p:tagLst>
</file>

<file path=ppt/tags/tag144.xml><?xml version="1.0" encoding="utf-8"?>
<p:tagLst xmlns:p="http://schemas.openxmlformats.org/presentationml/2006/main">
  <p:tag name="AS_UNIQUEID" val="855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AS_UNIQUEID" val="856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8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8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8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860"/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0.xml><?xml version="1.0" encoding="utf-8"?>
<p:tagLst xmlns:p="http://schemas.openxmlformats.org/presentationml/2006/main">
  <p:tag name="AS_UNIQUEID" val="943"/>
</p:tagLst>
</file>

<file path=ppt/tags/tag151.xml><?xml version="1.0" encoding="utf-8"?>
<p:tagLst xmlns:p="http://schemas.openxmlformats.org/presentationml/2006/main">
  <p:tag name="AS_UNIQUEID" val="944"/>
</p:tagLst>
</file>

<file path=ppt/tags/tag152.xml><?xml version="1.0" encoding="utf-8"?>
<p:tagLst xmlns:p="http://schemas.openxmlformats.org/presentationml/2006/main">
  <p:tag name="AS_UNIQUEID" val="945"/>
</p:tagLst>
</file>

<file path=ppt/tags/tag153.xml><?xml version="1.0" encoding="utf-8"?>
<p:tagLst xmlns:p="http://schemas.openxmlformats.org/presentationml/2006/main">
  <p:tag name="AS_UNIQUEID" val="946"/>
</p:tagLst>
</file>

<file path=ppt/tags/tag154.xml><?xml version="1.0" encoding="utf-8"?>
<p:tagLst xmlns:p="http://schemas.openxmlformats.org/presentationml/2006/main">
  <p:tag name="AS_UNIQUEID" val="947"/>
</p:tagLst>
</file>

<file path=ppt/tags/tag155.xml><?xml version="1.0" encoding="utf-8"?>
<p:tagLst xmlns:p="http://schemas.openxmlformats.org/presentationml/2006/main">
  <p:tag name="AS_UNIQUEID" val="948"/>
</p:tagLst>
</file>

<file path=ppt/tags/tag156.xml><?xml version="1.0" encoding="utf-8"?>
<p:tagLst xmlns:p="http://schemas.openxmlformats.org/presentationml/2006/main">
  <p:tag name="AS_UNIQUEID" val="949"/>
</p:tagLst>
</file>

<file path=ppt/tags/tag157.xml><?xml version="1.0" encoding="utf-8"?>
<p:tagLst xmlns:p="http://schemas.openxmlformats.org/presentationml/2006/main">
  <p:tag name="AS_UNIQUEID" val="950"/>
</p:tagLst>
</file>

<file path=ppt/tags/tag158.xml><?xml version="1.0" encoding="utf-8"?>
<p:tagLst xmlns:p="http://schemas.openxmlformats.org/presentationml/2006/main">
  <p:tag name="AS_UNIQUEID" val="951"/>
</p:tagLst>
</file>

<file path=ppt/tags/tag159.xml><?xml version="1.0" encoding="utf-8"?>
<p:tagLst xmlns:p="http://schemas.openxmlformats.org/presentationml/2006/main">
  <p:tag name="AS_UNIQUEID" val="952"/>
</p:tagLst>
</file>

<file path=ppt/tags/tag160.xml><?xml version="1.0" encoding="utf-8"?>
<p:tagLst xmlns:p="http://schemas.openxmlformats.org/presentationml/2006/main">
  <p:tag name="AS_UNIQUEID" val="953"/>
</p:tagLst>
</file>

<file path=ppt/tags/tag161.xml><?xml version="1.0" encoding="utf-8"?>
<p:tagLst xmlns:p="http://schemas.openxmlformats.org/presentationml/2006/main">
  <p:tag name="AS_UNIQUEID" val="954"/>
</p:tagLst>
</file>

<file path=ppt/tags/tag162.xml><?xml version="1.0" encoding="utf-8"?>
<p:tagLst xmlns:p="http://schemas.openxmlformats.org/presentationml/2006/main">
  <p:tag name="AS_UNIQUEID" val="955"/>
</p:tagLst>
</file>

<file path=ppt/tags/tag163.xml><?xml version="1.0" encoding="utf-8"?>
<p:tagLst xmlns:p="http://schemas.openxmlformats.org/presentationml/2006/main">
  <p:tag name="AS_UNIQUEID" val="956"/>
</p:tagLst>
</file>

<file path=ppt/tags/tag164.xml><?xml version="1.0" encoding="utf-8"?>
<p:tagLst xmlns:p="http://schemas.openxmlformats.org/presentationml/2006/main">
  <p:tag name="AS_UNIQUEID" val="957"/>
</p:tagLst>
</file>

<file path=ppt/tags/tag165.xml><?xml version="1.0" encoding="utf-8"?>
<p:tagLst xmlns:p="http://schemas.openxmlformats.org/presentationml/2006/main">
  <p:tag name="AS_UNIQUEID" val="958"/>
</p:tagLst>
</file>

<file path=ppt/tags/tag166.xml><?xml version="1.0" encoding="utf-8"?>
<p:tagLst xmlns:p="http://schemas.openxmlformats.org/presentationml/2006/main">
  <p:tag name="AS_UNIQUEID" val="959"/>
</p:tagLst>
</file>

<file path=ppt/tags/tag167.xml><?xml version="1.0" encoding="utf-8"?>
<p:tagLst xmlns:p="http://schemas.openxmlformats.org/presentationml/2006/main">
  <p:tag name="AS_UNIQUEID" val="960"/>
</p:tagLst>
</file>

<file path=ppt/tags/tag168.xml><?xml version="1.0" encoding="utf-8"?>
<p:tagLst xmlns:p="http://schemas.openxmlformats.org/presentationml/2006/main">
  <p:tag name="AS_UNIQUEID" val="961"/>
</p:tagLst>
</file>

<file path=ppt/tags/tag169.xml><?xml version="1.0" encoding="utf-8"?>
<p:tagLst xmlns:p="http://schemas.openxmlformats.org/presentationml/2006/main">
  <p:tag name="AS_UNIQUEID" val="962"/>
</p:tagLst>
</file>

<file path=ppt/tags/tag170.xml><?xml version="1.0" encoding="utf-8"?>
<p:tagLst xmlns:p="http://schemas.openxmlformats.org/presentationml/2006/main">
  <p:tag name="AS_UNIQUEID" val="963"/>
</p:tagLst>
</file>

<file path=ppt/tags/tag171.xml><?xml version="1.0" encoding="utf-8"?>
<p:tagLst xmlns:p="http://schemas.openxmlformats.org/presentationml/2006/main">
  <p:tag name="AS_UNIQUEID" val="964"/>
</p:tagLst>
</file>

<file path=ppt/tags/tag172.xml><?xml version="1.0" encoding="utf-8"?>
<p:tagLst xmlns:p="http://schemas.openxmlformats.org/presentationml/2006/main">
  <p:tag name="AS_UNIQUEID" val="965"/>
</p:tagLst>
</file>

<file path=ppt/tags/tag173.xml><?xml version="1.0" encoding="utf-8"?>
<p:tagLst xmlns:p="http://schemas.openxmlformats.org/presentationml/2006/main">
  <p:tag name="AS_UNIQUEID" val="966"/>
</p:tagLst>
</file>

<file path=ppt/tags/tag174.xml><?xml version="1.0" encoding="utf-8"?>
<p:tagLst xmlns:p="http://schemas.openxmlformats.org/presentationml/2006/main">
  <p:tag name="AS_UNIQUEID" val="967"/>
</p:tagLst>
</file>

<file path=ppt/tags/tag175.xml><?xml version="1.0" encoding="utf-8"?>
<p:tagLst xmlns:p="http://schemas.openxmlformats.org/presentationml/2006/main">
  <p:tag name="AS_UNIQUEID" val="968"/>
</p:tagLst>
</file>

<file path=ppt/tags/tag176.xml><?xml version="1.0" encoding="utf-8"?>
<p:tagLst xmlns:p="http://schemas.openxmlformats.org/presentationml/2006/main">
  <p:tag name="AS_UNIQUEID" val="969"/>
</p:tagLst>
</file>

<file path=ppt/tags/tag177.xml><?xml version="1.0" encoding="utf-8"?>
<p:tagLst xmlns:p="http://schemas.openxmlformats.org/presentationml/2006/main">
  <p:tag name="AS_UNIQUEID" val="970"/>
</p:tagLst>
</file>

<file path=ppt/tags/tag178.xml><?xml version="1.0" encoding="utf-8"?>
<p:tagLst xmlns:p="http://schemas.openxmlformats.org/presentationml/2006/main">
  <p:tag name="AS_UNIQUEID" val="971"/>
</p:tagLst>
</file>

<file path=ppt/tags/tag179.xml><?xml version="1.0" encoding="utf-8"?>
<p:tagLst xmlns:p="http://schemas.openxmlformats.org/presentationml/2006/main">
  <p:tag name="AS_UNIQUEID" val="972"/>
</p:tagLst>
</file>

<file path=ppt/tags/tag180.xml><?xml version="1.0" encoding="utf-8"?>
<p:tagLst xmlns:p="http://schemas.openxmlformats.org/presentationml/2006/main">
  <p:tag name="AS_UNIQUEID" val="973"/>
</p:tagLst>
</file>

<file path=ppt/tags/tag181.xml><?xml version="1.0" encoding="utf-8"?>
<p:tagLst xmlns:p="http://schemas.openxmlformats.org/presentationml/2006/main">
  <p:tag name="AS_UNIQUEID" val="974"/>
</p:tagLst>
</file>

<file path=ppt/tags/tag182.xml><?xml version="1.0" encoding="utf-8"?>
<p:tagLst xmlns:p="http://schemas.openxmlformats.org/presentationml/2006/main">
  <p:tag name="AS_UNIQUEID" val="975"/>
</p:tagLst>
</file>

<file path=ppt/tags/tag183.xml><?xml version="1.0" encoding="utf-8"?>
<p:tagLst xmlns:p="http://schemas.openxmlformats.org/presentationml/2006/main">
  <p:tag name="AS_UNIQUEID" val="976"/>
</p:tagLst>
</file>

<file path=ppt/tags/tag184.xml><?xml version="1.0" encoding="utf-8"?>
<p:tagLst xmlns:p="http://schemas.openxmlformats.org/presentationml/2006/main">
  <p:tag name="AS_UNIQUEID" val="977"/>
</p:tagLst>
</file>

<file path=ppt/tags/tag185.xml><?xml version="1.0" encoding="utf-8"?>
<p:tagLst xmlns:p="http://schemas.openxmlformats.org/presentationml/2006/main">
  <p:tag name="AS_UNIQUEID" val="978"/>
</p:tagLst>
</file>

<file path=ppt/tags/tag186.xml><?xml version="1.0" encoding="utf-8"?>
<p:tagLst xmlns:p="http://schemas.openxmlformats.org/presentationml/2006/main">
  <p:tag name="AS_UNIQUEID" val="979"/>
</p:tagLst>
</file>

<file path=ppt/tags/tag187.xml><?xml version="1.0" encoding="utf-8"?>
<p:tagLst xmlns:p="http://schemas.openxmlformats.org/presentationml/2006/main">
  <p:tag name="AS_UNIQUEID" val="980"/>
</p:tagLst>
</file>

<file path=ppt/tags/tag188.xml><?xml version="1.0" encoding="utf-8"?>
<p:tagLst xmlns:p="http://schemas.openxmlformats.org/presentationml/2006/main">
  <p:tag name="AS_UNIQUEID" val="981"/>
</p:tagLst>
</file>

<file path=ppt/tags/tag189.xml><?xml version="1.0" encoding="utf-8"?>
<p:tagLst xmlns:p="http://schemas.openxmlformats.org/presentationml/2006/main">
  <p:tag name="AS_UNIQUEID" val="982"/>
</p:tagLst>
</file>

<file path=ppt/tags/tag190.xml><?xml version="1.0" encoding="utf-8"?>
<p:tagLst xmlns:p="http://schemas.openxmlformats.org/presentationml/2006/main">
  <p:tag name="AS_UNIQUEID" val="983"/>
</p:tagLst>
</file>

<file path=ppt/tags/tag191.xml><?xml version="1.0" encoding="utf-8"?>
<p:tagLst xmlns:p="http://schemas.openxmlformats.org/presentationml/2006/main">
  <p:tag name="AS_UNIQUEID" val="984"/>
</p:tagLst>
</file>

<file path=ppt/tags/tag192.xml><?xml version="1.0" encoding="utf-8"?>
<p:tagLst xmlns:p="http://schemas.openxmlformats.org/presentationml/2006/main">
  <p:tag name="AS_UNIQUEID" val="985"/>
</p:tagLst>
</file>

<file path=ppt/tags/tag193.xml><?xml version="1.0" encoding="utf-8"?>
<p:tagLst xmlns:p="http://schemas.openxmlformats.org/presentationml/2006/main">
  <p:tag name="AS_UNIQUEID" val="986"/>
</p:tagLst>
</file>

<file path=ppt/tags/tag194.xml><?xml version="1.0" encoding="utf-8"?>
<p:tagLst xmlns:p="http://schemas.openxmlformats.org/presentationml/2006/main">
  <p:tag name="AS_UNIQUEID" val="987"/>
</p:tagLst>
</file>

<file path=ppt/tags/tag195.xml><?xml version="1.0" encoding="utf-8"?>
<p:tagLst xmlns:p="http://schemas.openxmlformats.org/presentationml/2006/main">
  <p:tag name="AS_UNIQUEID" val="988"/>
</p:tagLst>
</file>

<file path=ppt/tags/tag196.xml><?xml version="1.0" encoding="utf-8"?>
<p:tagLst xmlns:p="http://schemas.openxmlformats.org/presentationml/2006/main">
  <p:tag name="AS_UNIQUEID" val="989"/>
</p:tagLst>
</file>

<file path=ppt/tags/tag197.xml><?xml version="1.0" encoding="utf-8"?>
<p:tagLst xmlns:p="http://schemas.openxmlformats.org/presentationml/2006/main">
  <p:tag name="AS_UNIQUEID" val="990"/>
</p:tagLst>
</file>

<file path=ppt/tags/tag198.xml><?xml version="1.0" encoding="utf-8"?>
<p:tagLst xmlns:p="http://schemas.openxmlformats.org/presentationml/2006/main">
  <p:tag name="AS_UNIQUEID" val="991"/>
</p:tagLst>
</file>

<file path=ppt/tags/tag199.xml><?xml version="1.0" encoding="utf-8"?>
<p:tagLst xmlns:p="http://schemas.openxmlformats.org/presentationml/2006/main">
  <p:tag name="AS_UNIQUEID" val="992"/>
</p:tagLst>
</file>

<file path=ppt/tags/tag200.xml><?xml version="1.0" encoding="utf-8"?>
<p:tagLst xmlns:p="http://schemas.openxmlformats.org/presentationml/2006/main">
  <p:tag name="AS_UNIQUEID" val="993"/>
</p:tagLst>
</file>

<file path=ppt/tags/tag201.xml><?xml version="1.0" encoding="utf-8"?>
<p:tagLst xmlns:p="http://schemas.openxmlformats.org/presentationml/2006/main">
  <p:tag name="AS_UNIQUEID" val="994"/>
</p:tagLst>
</file>

<file path=ppt/tags/tag202.xml><?xml version="1.0" encoding="utf-8"?>
<p:tagLst xmlns:p="http://schemas.openxmlformats.org/presentationml/2006/main">
  <p:tag name="AS_UNIQUEID" val="995"/>
</p:tagLst>
</file>

<file path=ppt/tags/tag203.xml><?xml version="1.0" encoding="utf-8"?>
<p:tagLst xmlns:p="http://schemas.openxmlformats.org/presentationml/2006/main">
  <p:tag name="AS_UNIQUEID" val="996"/>
</p:tagLst>
</file>

<file path=ppt/tags/tag204.xml><?xml version="1.0" encoding="utf-8"?>
<p:tagLst xmlns:p="http://schemas.openxmlformats.org/presentationml/2006/main">
  <p:tag name="AS_UNIQUEID" val="997"/>
</p:tagLst>
</file>

<file path=ppt/tags/tag205.xml><?xml version="1.0" encoding="utf-8"?>
<p:tagLst xmlns:p="http://schemas.openxmlformats.org/presentationml/2006/main">
  <p:tag name="AS_UNIQUEID" val="998"/>
</p:tagLst>
</file>

<file path=ppt/tags/tag206.xml><?xml version="1.0" encoding="utf-8"?>
<p:tagLst xmlns:p="http://schemas.openxmlformats.org/presentationml/2006/main">
  <p:tag name="AS_UNIQUEID" val="999"/>
</p:tagLst>
</file>

<file path=ppt/tags/tag207.xml><?xml version="1.0" encoding="utf-8"?>
<p:tagLst xmlns:p="http://schemas.openxmlformats.org/presentationml/2006/main">
  <p:tag name="AS_UNIQUEID" val="1000"/>
</p:tagLst>
</file>

<file path=ppt/tags/tag208.xml><?xml version="1.0" encoding="utf-8"?>
<p:tagLst xmlns:p="http://schemas.openxmlformats.org/presentationml/2006/main">
  <p:tag name="AS_UNIQUEID" val="1001"/>
</p:tagLst>
</file>

<file path=ppt/tags/tag209.xml><?xml version="1.0" encoding="utf-8"?>
<p:tagLst xmlns:p="http://schemas.openxmlformats.org/presentationml/2006/main">
  <p:tag name="AS_UNIQUEID" val="1002"/>
</p:tagLst>
</file>

<file path=ppt/tags/tag210.xml><?xml version="1.0" encoding="utf-8"?>
<p:tagLst xmlns:p="http://schemas.openxmlformats.org/presentationml/2006/main">
  <p:tag name="AS_UNIQUEID" val="1003"/>
</p:tagLst>
</file>

<file path=ppt/tags/tag211.xml><?xml version="1.0" encoding="utf-8"?>
<p:tagLst xmlns:p="http://schemas.openxmlformats.org/presentationml/2006/main">
  <p:tag name="AS_UNIQUEID" val="1004"/>
</p:tagLst>
</file>

<file path=ppt/tags/tag212.xml><?xml version="1.0" encoding="utf-8"?>
<p:tagLst xmlns:p="http://schemas.openxmlformats.org/presentationml/2006/main">
  <p:tag name="AS_UNIQUEID" val="1005"/>
</p:tagLst>
</file>

<file path=ppt/tags/tag213.xml><?xml version="1.0" encoding="utf-8"?>
<p:tagLst xmlns:p="http://schemas.openxmlformats.org/presentationml/2006/main">
  <p:tag name="AS_UNIQUEID" val="1006"/>
</p:tagLst>
</file>

<file path=ppt/tags/tag214.xml><?xml version="1.0" encoding="utf-8"?>
<p:tagLst xmlns:p="http://schemas.openxmlformats.org/presentationml/2006/main">
  <p:tag name="AS_UNIQUEID" val="1007"/>
</p:tagLst>
</file>

<file path=ppt/tags/tag215.xml><?xml version="1.0" encoding="utf-8"?>
<p:tagLst xmlns:p="http://schemas.openxmlformats.org/presentationml/2006/main">
  <p:tag name="AS_UNIQUEID" val="1008"/>
</p:tagLst>
</file>

<file path=ppt/tags/tag216.xml><?xml version="1.0" encoding="utf-8"?>
<p:tagLst xmlns:p="http://schemas.openxmlformats.org/presentationml/2006/main">
  <p:tag name="AS_UNIQUEID" val="1009"/>
</p:tagLst>
</file>

<file path=ppt/tags/tag217.xml><?xml version="1.0" encoding="utf-8"?>
<p:tagLst xmlns:p="http://schemas.openxmlformats.org/presentationml/2006/main">
  <p:tag name="AS_UNIQUEID" val="1010"/>
</p:tagLst>
</file>

<file path=ppt/tags/tag218.xml><?xml version="1.0" encoding="utf-8"?>
<p:tagLst xmlns:p="http://schemas.openxmlformats.org/presentationml/2006/main">
  <p:tag name="AS_UNIQUEID" val="1011"/>
</p:tagLst>
</file>

<file path=ppt/tags/tag219.xml><?xml version="1.0" encoding="utf-8"?>
<p:tagLst xmlns:p="http://schemas.openxmlformats.org/presentationml/2006/main">
  <p:tag name="AS_UNIQUEID" val="1012"/>
</p:tagLst>
</file>

<file path=ppt/tags/tag220.xml><?xml version="1.0" encoding="utf-8"?>
<p:tagLst xmlns:p="http://schemas.openxmlformats.org/presentationml/2006/main">
  <p:tag name="AS_UNIQUEID" val="1013"/>
</p:tagLst>
</file>

<file path=ppt/tags/tag221.xml><?xml version="1.0" encoding="utf-8"?>
<p:tagLst xmlns:p="http://schemas.openxmlformats.org/presentationml/2006/main">
  <p:tag name="AS_UNIQUEID" val="1014"/>
</p:tagLst>
</file>

<file path=ppt/tags/tag222.xml><?xml version="1.0" encoding="utf-8"?>
<p:tagLst xmlns:p="http://schemas.openxmlformats.org/presentationml/2006/main">
  <p:tag name="AS_UNIQUEID" val="1015"/>
</p:tagLst>
</file>

<file path=ppt/tags/tag223.xml><?xml version="1.0" encoding="utf-8"?>
<p:tagLst xmlns:p="http://schemas.openxmlformats.org/presentationml/2006/main">
  <p:tag name="AS_UNIQUEID" val="1016"/>
</p:tagLst>
</file>

<file path=ppt/tags/tag224.xml><?xml version="1.0" encoding="utf-8"?>
<p:tagLst xmlns:p="http://schemas.openxmlformats.org/presentationml/2006/main">
  <p:tag name="AS_UNIQUEID" val="1017"/>
</p:tagLst>
</file>

<file path=ppt/tags/tag225.xml><?xml version="1.0" encoding="utf-8"?>
<p:tagLst xmlns:p="http://schemas.openxmlformats.org/presentationml/2006/main">
  <p:tag name="AS_UNIQUEID" val="1018"/>
</p:tagLst>
</file>

<file path=ppt/tags/tag226.xml><?xml version="1.0" encoding="utf-8"?>
<p:tagLst xmlns:p="http://schemas.openxmlformats.org/presentationml/2006/main">
  <p:tag name="AS_UNIQUEID" val="1019"/>
</p:tagLst>
</file>

<file path=ppt/tags/tag227.xml><?xml version="1.0" encoding="utf-8"?>
<p:tagLst xmlns:p="http://schemas.openxmlformats.org/presentationml/2006/main">
  <p:tag name="AS_UNIQUEID" val="1020"/>
</p:tagLst>
</file>

<file path=ppt/tags/tag228.xml><?xml version="1.0" encoding="utf-8"?>
<p:tagLst xmlns:p="http://schemas.openxmlformats.org/presentationml/2006/main">
  <p:tag name="AS_UNIQUEID" val="1021"/>
</p:tagLst>
</file>

<file path=ppt/tags/tag229.xml><?xml version="1.0" encoding="utf-8"?>
<p:tagLst xmlns:p="http://schemas.openxmlformats.org/presentationml/2006/main">
  <p:tag name="AS_UNIQUEID" val="1022"/>
</p:tagLst>
</file>

<file path=ppt/tags/tag230.xml><?xml version="1.0" encoding="utf-8"?>
<p:tagLst xmlns:p="http://schemas.openxmlformats.org/presentationml/2006/main">
  <p:tag name="AS_UNIQUEID" val="1023"/>
</p:tagLst>
</file>

<file path=ppt/tags/tag231.xml><?xml version="1.0" encoding="utf-8"?>
<p:tagLst xmlns:p="http://schemas.openxmlformats.org/presentationml/2006/main">
  <p:tag name="AS_UNIQUEID" val="1024"/>
</p:tagLst>
</file>

<file path=ppt/tags/tag232.xml><?xml version="1.0" encoding="utf-8"?>
<p:tagLst xmlns:p="http://schemas.openxmlformats.org/presentationml/2006/main">
  <p:tag name="AS_UNIQUEID" val="1025"/>
</p:tagLst>
</file>

<file path=ppt/tags/tag233.xml><?xml version="1.0" encoding="utf-8"?>
<p:tagLst xmlns:p="http://schemas.openxmlformats.org/presentationml/2006/main">
  <p:tag name="AS_UNIQUEID" val="1026"/>
</p:tagLst>
</file>

<file path=ppt/tags/tag234.xml><?xml version="1.0" encoding="utf-8"?>
<p:tagLst xmlns:p="http://schemas.openxmlformats.org/presentationml/2006/main">
  <p:tag name="AS_UNIQUEID" val="1027"/>
</p:tagLst>
</file>

<file path=ppt/tags/tag235.xml><?xml version="1.0" encoding="utf-8"?>
<p:tagLst xmlns:p="http://schemas.openxmlformats.org/presentationml/2006/main">
  <p:tag name="AS_UNIQUEID" val="1028"/>
</p:tagLst>
</file>

<file path=ppt/tags/tag236.xml><?xml version="1.0" encoding="utf-8"?>
<p:tagLst xmlns:p="http://schemas.openxmlformats.org/presentationml/2006/main">
  <p:tag name="AS_UNIQUEID" val="1029"/>
</p:tagLst>
</file>

<file path=ppt/tags/tag237.xml><?xml version="1.0" encoding="utf-8"?>
<p:tagLst xmlns:p="http://schemas.openxmlformats.org/presentationml/2006/main">
  <p:tag name="AS_UNIQUEID" val="1030"/>
</p:tagLst>
</file>

<file path=ppt/tags/tag238.xml><?xml version="1.0" encoding="utf-8"?>
<p:tagLst xmlns:p="http://schemas.openxmlformats.org/presentationml/2006/main">
  <p:tag name="AS_UNIQUEID" val="1031"/>
</p:tagLst>
</file>

<file path=ppt/tags/tag239.xml><?xml version="1.0" encoding="utf-8"?>
<p:tagLst xmlns:p="http://schemas.openxmlformats.org/presentationml/2006/main">
  <p:tag name="AS_UNIQUEID" val="1032"/>
</p:tagLst>
</file>

<file path=ppt/tags/tag240.xml><?xml version="1.0" encoding="utf-8"?>
<p:tagLst xmlns:p="http://schemas.openxmlformats.org/presentationml/2006/main">
  <p:tag name="AS_UNIQUEID" val="1033"/>
</p:tagLst>
</file>

<file path=ppt/tags/tag241.xml><?xml version="1.0" encoding="utf-8"?>
<p:tagLst xmlns:p="http://schemas.openxmlformats.org/presentationml/2006/main">
  <p:tag name="AS_UNIQUEID" val="1034"/>
</p:tagLst>
</file>

<file path=ppt/tags/tag242.xml><?xml version="1.0" encoding="utf-8"?>
<p:tagLst xmlns:p="http://schemas.openxmlformats.org/presentationml/2006/main">
  <p:tag name="AS_UNIQUEID" val="1035"/>
</p:tagLst>
</file>

<file path=ppt/tags/tag243.xml><?xml version="1.0" encoding="utf-8"?>
<p:tagLst xmlns:p="http://schemas.openxmlformats.org/presentationml/2006/main">
  <p:tag name="AS_UNIQUEID" val="1036"/>
</p:tagLst>
</file>

<file path=ppt/tags/tag244.xml><?xml version="1.0" encoding="utf-8"?>
<p:tagLst xmlns:p="http://schemas.openxmlformats.org/presentationml/2006/main">
  <p:tag name="AS_UNIQUEID" val="1037"/>
</p:tagLst>
</file>

<file path=ppt/tags/tag245.xml><?xml version="1.0" encoding="utf-8"?>
<p:tagLst xmlns:p="http://schemas.openxmlformats.org/presentationml/2006/main">
  <p:tag name="AS_UNIQUEID" val="1038"/>
</p:tagLst>
</file>

<file path=ppt/tags/tag246.xml><?xml version="1.0" encoding="utf-8"?>
<p:tagLst xmlns:p="http://schemas.openxmlformats.org/presentationml/2006/main">
  <p:tag name="AS_UNIQUEID" val="1039"/>
</p:tagLst>
</file>

<file path=ppt/tags/tag247.xml><?xml version="1.0" encoding="utf-8"?>
<p:tagLst xmlns:p="http://schemas.openxmlformats.org/presentationml/2006/main">
  <p:tag name="AS_UNIQUEID" val="1040"/>
</p:tagLst>
</file>

<file path=ppt/tags/tag248.xml><?xml version="1.0" encoding="utf-8"?>
<p:tagLst xmlns:p="http://schemas.openxmlformats.org/presentationml/2006/main">
  <p:tag name="AS_UNIQUEID" val="1041"/>
</p:tagLst>
</file>

<file path=ppt/tags/tag249.xml><?xml version="1.0" encoding="utf-8"?>
<p:tagLst xmlns:p="http://schemas.openxmlformats.org/presentationml/2006/main">
  <p:tag name="AS_UNIQUEID" val="1042"/>
</p:tagLst>
</file>

<file path=ppt/tags/tag250.xml><?xml version="1.0" encoding="utf-8"?>
<p:tagLst xmlns:p="http://schemas.openxmlformats.org/presentationml/2006/main">
  <p:tag name="AS_UNIQUEID" val="1043"/>
</p:tagLst>
</file>

<file path=ppt/tags/tag251.xml><?xml version="1.0" encoding="utf-8"?>
<p:tagLst xmlns:p="http://schemas.openxmlformats.org/presentationml/2006/main">
  <p:tag name="AS_UNIQUEID" val="1044"/>
</p:tagLst>
</file>

<file path=ppt/tags/tag252.xml><?xml version="1.0" encoding="utf-8"?>
<p:tagLst xmlns:p="http://schemas.openxmlformats.org/presentationml/2006/main">
  <p:tag name="AS_UNIQUEID" val="1045"/>
</p:tagLst>
</file>

<file path=ppt/tags/tag253.xml><?xml version="1.0" encoding="utf-8"?>
<p:tagLst xmlns:p="http://schemas.openxmlformats.org/presentationml/2006/main">
  <p:tag name="AS_UNIQUEID" val="1046"/>
</p:tagLst>
</file>

<file path=ppt/tags/tag254.xml><?xml version="1.0" encoding="utf-8"?>
<p:tagLst xmlns:p="http://schemas.openxmlformats.org/presentationml/2006/main">
  <p:tag name="AS_UNIQUEID" val="1047"/>
</p:tagLst>
</file>

<file path=ppt/tags/tag255.xml><?xml version="1.0" encoding="utf-8"?>
<p:tagLst xmlns:p="http://schemas.openxmlformats.org/presentationml/2006/main">
  <p:tag name="AS_UNIQUEID" val="1048"/>
</p:tagLst>
</file>

<file path=ppt/tags/tag256.xml><?xml version="1.0" encoding="utf-8"?>
<p:tagLst xmlns:p="http://schemas.openxmlformats.org/presentationml/2006/main">
  <p:tag name="AS_UNIQUEID" val="1049"/>
</p:tagLst>
</file>

<file path=ppt/tags/tag257.xml><?xml version="1.0" encoding="utf-8"?>
<p:tagLst xmlns:p="http://schemas.openxmlformats.org/presentationml/2006/main">
  <p:tag name="AS_UNIQUEID" val="1050"/>
</p:tagLst>
</file>

<file path=ppt/tags/tag258.xml><?xml version="1.0" encoding="utf-8"?>
<p:tagLst xmlns:p="http://schemas.openxmlformats.org/presentationml/2006/main">
  <p:tag name="AS_UNIQUEID" val="1051"/>
</p:tagLst>
</file>

<file path=ppt/tags/tag259.xml><?xml version="1.0" encoding="utf-8"?>
<p:tagLst xmlns:p="http://schemas.openxmlformats.org/presentationml/2006/main">
  <p:tag name="AS_UNIQUEID" val="1052"/>
</p:tagLst>
</file>

<file path=ppt/tags/tag260.xml><?xml version="1.0" encoding="utf-8"?>
<p:tagLst xmlns:p="http://schemas.openxmlformats.org/presentationml/2006/main">
  <p:tag name="AS_UNIQUEID" val="1053"/>
</p:tagLst>
</file>

<file path=ppt/tags/tag261.xml><?xml version="1.0" encoding="utf-8"?>
<p:tagLst xmlns:p="http://schemas.openxmlformats.org/presentationml/2006/main">
  <p:tag name="AS_UNIQUEID" val="1054"/>
</p:tagLst>
</file>

<file path=ppt/tags/tag262.xml><?xml version="1.0" encoding="utf-8"?>
<p:tagLst xmlns:p="http://schemas.openxmlformats.org/presentationml/2006/main">
  <p:tag name="AS_UNIQUEID" val="1055"/>
</p:tagLst>
</file>

<file path=ppt/tags/tag263.xml><?xml version="1.0" encoding="utf-8"?>
<p:tagLst xmlns:p="http://schemas.openxmlformats.org/presentationml/2006/main">
  <p:tag name="AS_UNIQUEID" val="1056"/>
</p:tagLst>
</file>

<file path=ppt/tags/tag264.xml><?xml version="1.0" encoding="utf-8"?>
<p:tagLst xmlns:p="http://schemas.openxmlformats.org/presentationml/2006/main">
  <p:tag name="AS_UNIQUEID" val="1057"/>
</p:tagLst>
</file>

<file path=ppt/tags/tag265.xml><?xml version="1.0" encoding="utf-8"?>
<p:tagLst xmlns:p="http://schemas.openxmlformats.org/presentationml/2006/main">
  <p:tag name="AS_UNIQUEID" val="1058"/>
</p:tagLst>
</file>

<file path=ppt/tags/tag266.xml><?xml version="1.0" encoding="utf-8"?>
<p:tagLst xmlns:p="http://schemas.openxmlformats.org/presentationml/2006/main">
  <p:tag name="AS_UNIQUEID" val="1059"/>
</p:tagLst>
</file>

<file path=ppt/tags/tag267.xml><?xml version="1.0" encoding="utf-8"?>
<p:tagLst xmlns:p="http://schemas.openxmlformats.org/presentationml/2006/main">
  <p:tag name="AS_UNIQUEID" val="1060"/>
</p:tagLst>
</file>

<file path=ppt/tags/tag268.xml><?xml version="1.0" encoding="utf-8"?>
<p:tagLst xmlns:p="http://schemas.openxmlformats.org/presentationml/2006/main">
  <p:tag name="AS_UNIQUEID" val="1061"/>
</p:tagLst>
</file>

<file path=ppt/tags/tag269.xml><?xml version="1.0" encoding="utf-8"?>
<p:tagLst xmlns:p="http://schemas.openxmlformats.org/presentationml/2006/main">
  <p:tag name="AS_UNIQUEID" val="1062"/>
</p:tagLst>
</file>

<file path=ppt/tags/tag270.xml><?xml version="1.0" encoding="utf-8"?>
<p:tagLst xmlns:p="http://schemas.openxmlformats.org/presentationml/2006/main">
  <p:tag name="AS_UNIQUEID" val="1063"/>
</p:tagLst>
</file>

<file path=ppt/tags/tag271.xml><?xml version="1.0" encoding="utf-8"?>
<p:tagLst xmlns:p="http://schemas.openxmlformats.org/presentationml/2006/main">
  <p:tag name="AS_UNIQUEID" val="1064"/>
</p:tagLst>
</file>

<file path=ppt/tags/tag272.xml><?xml version="1.0" encoding="utf-8"?>
<p:tagLst xmlns:p="http://schemas.openxmlformats.org/presentationml/2006/main">
  <p:tag name="AS_UNIQUEID" val="1065"/>
</p:tagLst>
</file>

<file path=ppt/tags/tag273.xml><?xml version="1.0" encoding="utf-8"?>
<p:tagLst xmlns:p="http://schemas.openxmlformats.org/presentationml/2006/main">
  <p:tag name="AS_UNIQUEID" val="1066"/>
</p:tagLst>
</file>

<file path=ppt/tags/tag274.xml><?xml version="1.0" encoding="utf-8"?>
<p:tagLst xmlns:p="http://schemas.openxmlformats.org/presentationml/2006/main">
  <p:tag name="AS_UNIQUEID" val="1067"/>
</p:tagLst>
</file>

<file path=ppt/tags/tag275.xml><?xml version="1.0" encoding="utf-8"?>
<p:tagLst xmlns:p="http://schemas.openxmlformats.org/presentationml/2006/main">
  <p:tag name="AS_UNIQUEID" val="1068"/>
</p:tagLst>
</file>

<file path=ppt/tags/tag276.xml><?xml version="1.0" encoding="utf-8"?>
<p:tagLst xmlns:p="http://schemas.openxmlformats.org/presentationml/2006/main">
  <p:tag name="AS_UNIQUEID" val="1069"/>
</p:tagLst>
</file>

<file path=ppt/tags/tag277.xml><?xml version="1.0" encoding="utf-8"?>
<p:tagLst xmlns:p="http://schemas.openxmlformats.org/presentationml/2006/main">
  <p:tag name="AS_UNIQUEID" val="1070"/>
</p:tagLst>
</file>

<file path=ppt/tags/tag278.xml><?xml version="1.0" encoding="utf-8"?>
<p:tagLst xmlns:p="http://schemas.openxmlformats.org/presentationml/2006/main">
  <p:tag name="AS_UNIQUEID" val="1071"/>
</p:tagLst>
</file>

<file path=ppt/tags/tag279.xml><?xml version="1.0" encoding="utf-8"?>
<p:tagLst xmlns:p="http://schemas.openxmlformats.org/presentationml/2006/main">
  <p:tag name="AS_UNIQUEID" val="1072"/>
</p:tagLst>
</file>

<file path=ppt/tags/tag280.xml><?xml version="1.0" encoding="utf-8"?>
<p:tagLst xmlns:p="http://schemas.openxmlformats.org/presentationml/2006/main">
  <p:tag name="AS_UNIQUEID" val="1073"/>
</p:tagLst>
</file>

<file path=ppt/tags/tag281.xml><?xml version="1.0" encoding="utf-8"?>
<p:tagLst xmlns:p="http://schemas.openxmlformats.org/presentationml/2006/main">
  <p:tag name="AS_UNIQUEID" val="1074"/>
</p:tagLst>
</file>

<file path=ppt/tags/tag282.xml><?xml version="1.0" encoding="utf-8"?>
<p:tagLst xmlns:p="http://schemas.openxmlformats.org/presentationml/2006/main">
  <p:tag name="AS_UNIQUEID" val="1075"/>
</p:tagLst>
</file>

<file path=ppt/tags/tag283.xml><?xml version="1.0" encoding="utf-8"?>
<p:tagLst xmlns:p="http://schemas.openxmlformats.org/presentationml/2006/main">
  <p:tag name="AS_UNIQUEID" val="1076"/>
</p:tagLst>
</file>

<file path=ppt/tags/tag284.xml><?xml version="1.0" encoding="utf-8"?>
<p:tagLst xmlns:p="http://schemas.openxmlformats.org/presentationml/2006/main">
  <p:tag name="AS_UNIQUEID" val="1077"/>
</p:tagLst>
</file>

<file path=ppt/tags/tag285.xml><?xml version="1.0" encoding="utf-8"?>
<p:tagLst xmlns:p="http://schemas.openxmlformats.org/presentationml/2006/main">
  <p:tag name="AS_UNIQUEID" val="1078"/>
</p:tagLst>
</file>

<file path=ppt/tags/tag286.xml><?xml version="1.0" encoding="utf-8"?>
<p:tagLst xmlns:p="http://schemas.openxmlformats.org/presentationml/2006/main">
  <p:tag name="AS_UNIQUEID" val="1079"/>
</p:tagLst>
</file>

<file path=ppt/tags/tag287.xml><?xml version="1.0" encoding="utf-8"?>
<p:tagLst xmlns:p="http://schemas.openxmlformats.org/presentationml/2006/main">
  <p:tag name="AS_UNIQUEID" val="1080"/>
</p:tagLst>
</file>

<file path=ppt/tags/tag288.xml><?xml version="1.0" encoding="utf-8"?>
<p:tagLst xmlns:p="http://schemas.openxmlformats.org/presentationml/2006/main">
  <p:tag name="AS_UNIQUEID" val="1081"/>
</p:tagLst>
</file>

<file path=ppt/tags/tag289.xml><?xml version="1.0" encoding="utf-8"?>
<p:tagLst xmlns:p="http://schemas.openxmlformats.org/presentationml/2006/main">
  <p:tag name="AS_UNIQUEID" val="1082"/>
</p:tagLst>
</file>

<file path=ppt/tags/tag290.xml><?xml version="1.0" encoding="utf-8"?>
<p:tagLst xmlns:p="http://schemas.openxmlformats.org/presentationml/2006/main">
  <p:tag name="AS_UNIQUEID" val="1083"/>
</p:tagLst>
</file>

<file path=ppt/tags/tag291.xml><?xml version="1.0" encoding="utf-8"?>
<p:tagLst xmlns:p="http://schemas.openxmlformats.org/presentationml/2006/main">
  <p:tag name="AS_UNIQUEID" val="1084"/>
</p:tagLst>
</file>

<file path=ppt/tags/tag292.xml><?xml version="1.0" encoding="utf-8"?>
<p:tagLst xmlns:p="http://schemas.openxmlformats.org/presentationml/2006/main">
  <p:tag name="AS_UNIQUEID" val="1085"/>
</p:tagLst>
</file>

<file path=ppt/tags/tag293.xml><?xml version="1.0" encoding="utf-8"?>
<p:tagLst xmlns:p="http://schemas.openxmlformats.org/presentationml/2006/main">
  <p:tag name="AS_UNIQUEID" val="1086"/>
</p:tagLst>
</file>

<file path=ppt/tags/tag294.xml><?xml version="1.0" encoding="utf-8"?>
<p:tagLst xmlns:p="http://schemas.openxmlformats.org/presentationml/2006/main">
  <p:tag name="AS_UNIQUEID" val="1087"/>
</p:tagLst>
</file>

<file path=ppt/tags/tag295.xml><?xml version="1.0" encoding="utf-8"?>
<p:tagLst xmlns:p="http://schemas.openxmlformats.org/presentationml/2006/main">
  <p:tag name="AS_UNIQUEID" val="1088"/>
</p:tagLst>
</file>

<file path=ppt/tags/tag296.xml><?xml version="1.0" encoding="utf-8"?>
<p:tagLst xmlns:p="http://schemas.openxmlformats.org/presentationml/2006/main">
  <p:tag name="AS_UNIQUEID" val="1089"/>
</p:tagLst>
</file>

<file path=ppt/tags/tag297.xml><?xml version="1.0" encoding="utf-8"?>
<p:tagLst xmlns:p="http://schemas.openxmlformats.org/presentationml/2006/main">
  <p:tag name="AS_UNIQUEID" val="1090"/>
</p:tagLst>
</file>

<file path=ppt/tags/tag298.xml><?xml version="1.0" encoding="utf-8"?>
<p:tagLst xmlns:p="http://schemas.openxmlformats.org/presentationml/2006/main">
  <p:tag name="AS_UNIQUEID" val="1091"/>
</p:tagLst>
</file>

<file path=ppt/tags/tag299.xml><?xml version="1.0" encoding="utf-8"?>
<p:tagLst xmlns:p="http://schemas.openxmlformats.org/presentationml/2006/main">
  <p:tag name="AS_UNIQUEID" val="1092"/>
</p:tagLst>
</file>

<file path=ppt/tags/tag300.xml><?xml version="1.0" encoding="utf-8"?>
<p:tagLst xmlns:p="http://schemas.openxmlformats.org/presentationml/2006/main">
  <p:tag name="AS_UNIQUEID" val="1093"/>
</p:tagLst>
</file>

<file path=ppt/tags/tag301.xml><?xml version="1.0" encoding="utf-8"?>
<p:tagLst xmlns:p="http://schemas.openxmlformats.org/presentationml/2006/main">
  <p:tag name="AS_UNIQUEID" val="1094"/>
</p:tagLst>
</file>

<file path=ppt/tags/tag302.xml><?xml version="1.0" encoding="utf-8"?>
<p:tagLst xmlns:p="http://schemas.openxmlformats.org/presentationml/2006/main">
  <p:tag name="AS_UNIQUEID" val="1095"/>
</p:tagLst>
</file>

<file path=ppt/tags/tag303.xml><?xml version="1.0" encoding="utf-8"?>
<p:tagLst xmlns:p="http://schemas.openxmlformats.org/presentationml/2006/main">
  <p:tag name="AS_UNIQUEID" val="1096"/>
</p:tagLst>
</file>

<file path=ppt/tags/tag304.xml><?xml version="1.0" encoding="utf-8"?>
<p:tagLst xmlns:p="http://schemas.openxmlformats.org/presentationml/2006/main">
  <p:tag name="AS_UNIQUEID" val="1097"/>
</p:tagLst>
</file>

<file path=ppt/tags/tag305.xml><?xml version="1.0" encoding="utf-8"?>
<p:tagLst xmlns:p="http://schemas.openxmlformats.org/presentationml/2006/main">
  <p:tag name="AS_UNIQUEID" val="1098"/>
</p:tagLst>
</file>

<file path=ppt/tags/tag306.xml><?xml version="1.0" encoding="utf-8"?>
<p:tagLst xmlns:p="http://schemas.openxmlformats.org/presentationml/2006/main">
  <p:tag name="AS_UNIQUEID" val="1099"/>
</p:tagLst>
</file>

<file path=ppt/tags/tag307.xml><?xml version="1.0" encoding="utf-8"?>
<p:tagLst xmlns:p="http://schemas.openxmlformats.org/presentationml/2006/main">
  <p:tag name="AS_UNIQUEID" val="1100"/>
</p:tagLst>
</file>

<file path=ppt/tags/tag308.xml><?xml version="1.0" encoding="utf-8"?>
<p:tagLst xmlns:p="http://schemas.openxmlformats.org/presentationml/2006/main">
  <p:tag name="AS_UNIQUEID" val="1101"/>
</p:tagLst>
</file>

<file path=ppt/tags/tag309.xml><?xml version="1.0" encoding="utf-8"?>
<p:tagLst xmlns:p="http://schemas.openxmlformats.org/presentationml/2006/main">
  <p:tag name="AS_UNIQUEID" val="1102"/>
</p:tagLst>
</file>

<file path=ppt/tags/tag310.xml><?xml version="1.0" encoding="utf-8"?>
<p:tagLst xmlns:p="http://schemas.openxmlformats.org/presentationml/2006/main">
  <p:tag name="AS_UNIQUEID" val="1103"/>
</p:tagLst>
</file>

<file path=ppt/tags/tag311.xml><?xml version="1.0" encoding="utf-8"?>
<p:tagLst xmlns:p="http://schemas.openxmlformats.org/presentationml/2006/main">
  <p:tag name="AS_UNIQUEID" val="1104"/>
</p:tagLst>
</file>

<file path=ppt/tags/tag312.xml><?xml version="1.0" encoding="utf-8"?>
<p:tagLst xmlns:p="http://schemas.openxmlformats.org/presentationml/2006/main">
  <p:tag name="AS_UNIQUEID" val="1105"/>
</p:tagLst>
</file>

<file path=ppt/tags/tag313.xml><?xml version="1.0" encoding="utf-8"?>
<p:tagLst xmlns:p="http://schemas.openxmlformats.org/presentationml/2006/main">
  <p:tag name="AS_UNIQUEID" val="1106"/>
</p:tagLst>
</file>

<file path=ppt/tags/tag314.xml><?xml version="1.0" encoding="utf-8"?>
<p:tagLst xmlns:p="http://schemas.openxmlformats.org/presentationml/2006/main">
  <p:tag name="AS_UNIQUEID" val="1107"/>
</p:tagLst>
</file>

<file path=ppt/tags/tag315.xml><?xml version="1.0" encoding="utf-8"?>
<p:tagLst xmlns:p="http://schemas.openxmlformats.org/presentationml/2006/main">
  <p:tag name="AS_UNIQUEID" val="1108"/>
</p:tagLst>
</file>

<file path=ppt/tags/tag316.xml><?xml version="1.0" encoding="utf-8"?>
<p:tagLst xmlns:p="http://schemas.openxmlformats.org/presentationml/2006/main">
  <p:tag name="AS_UNIQUEID" val="1109"/>
</p:tagLst>
</file>

<file path=ppt/tags/tag317.xml><?xml version="1.0" encoding="utf-8"?>
<p:tagLst xmlns:p="http://schemas.openxmlformats.org/presentationml/2006/main">
  <p:tag name="AS_UNIQUEID" val="1110"/>
</p:tagLst>
</file>

<file path=ppt/tags/tag318.xml><?xml version="1.0" encoding="utf-8"?>
<p:tagLst xmlns:p="http://schemas.openxmlformats.org/presentationml/2006/main">
  <p:tag name="AS_UNIQUEID" val="1111"/>
</p:tagLst>
</file>

<file path=ppt/tags/tag319.xml><?xml version="1.0" encoding="utf-8"?>
<p:tagLst xmlns:p="http://schemas.openxmlformats.org/presentationml/2006/main">
  <p:tag name="AS_UNIQUEID" val="1112"/>
</p:tagLst>
</file>

<file path=ppt/tags/tag320.xml><?xml version="1.0" encoding="utf-8"?>
<p:tagLst xmlns:p="http://schemas.openxmlformats.org/presentationml/2006/main">
  <p:tag name="AS_UNIQUEID" val="1113"/>
</p:tagLst>
</file>

<file path=ppt/tags/tag321.xml><?xml version="1.0" encoding="utf-8"?>
<p:tagLst xmlns:p="http://schemas.openxmlformats.org/presentationml/2006/main">
  <p:tag name="AS_UNIQUEID" val="1114"/>
</p:tagLst>
</file>

<file path=ppt/tags/tag322.xml><?xml version="1.0" encoding="utf-8"?>
<p:tagLst xmlns:p="http://schemas.openxmlformats.org/presentationml/2006/main">
  <p:tag name="AS_UNIQUEID" val="1115"/>
</p:tagLst>
</file>

<file path=ppt/tags/tag323.xml><?xml version="1.0" encoding="utf-8"?>
<p:tagLst xmlns:p="http://schemas.openxmlformats.org/presentationml/2006/main">
  <p:tag name="AS_UNIQUEID" val="1116"/>
</p:tagLst>
</file>

<file path=ppt/tags/tag324.xml><?xml version="1.0" encoding="utf-8"?>
<p:tagLst xmlns:p="http://schemas.openxmlformats.org/presentationml/2006/main">
  <p:tag name="AS_UNIQUEID" val="1117"/>
</p:tagLst>
</file>

<file path=ppt/tags/tag325.xml><?xml version="1.0" encoding="utf-8"?>
<p:tagLst xmlns:p="http://schemas.openxmlformats.org/presentationml/2006/main">
  <p:tag name="AS_UNIQUEID" val="1118"/>
</p:tagLst>
</file>

<file path=ppt/tags/tag326.xml><?xml version="1.0" encoding="utf-8"?>
<p:tagLst xmlns:p="http://schemas.openxmlformats.org/presentationml/2006/main">
  <p:tag name="AS_UNIQUEID" val="1119"/>
</p:tagLst>
</file>

<file path=ppt/tags/tag327.xml><?xml version="1.0" encoding="utf-8"?>
<p:tagLst xmlns:p="http://schemas.openxmlformats.org/presentationml/2006/main">
  <p:tag name="AS_UNIQUEID" val="1120"/>
</p:tagLst>
</file>

<file path=ppt/tags/tag328.xml><?xml version="1.0" encoding="utf-8"?>
<p:tagLst xmlns:p="http://schemas.openxmlformats.org/presentationml/2006/main">
  <p:tag name="AS_UNIQUEID" val="1121"/>
</p:tagLst>
</file>

<file path=ppt/tags/tag329.xml><?xml version="1.0" encoding="utf-8"?>
<p:tagLst xmlns:p="http://schemas.openxmlformats.org/presentationml/2006/main">
  <p:tag name="AS_UNIQUEID" val="1122"/>
</p:tagLst>
</file>

<file path=ppt/tags/tag330.xml><?xml version="1.0" encoding="utf-8"?>
<p:tagLst xmlns:p="http://schemas.openxmlformats.org/presentationml/2006/main">
  <p:tag name="AS_UNIQUEID" val="1123"/>
</p:tagLst>
</file>

<file path=ppt/tags/tag331.xml><?xml version="1.0" encoding="utf-8"?>
<p:tagLst xmlns:p="http://schemas.openxmlformats.org/presentationml/2006/main">
  <p:tag name="AS_UNIQUEID" val="1124"/>
</p:tagLst>
</file>

<file path=ppt/tags/tag332.xml><?xml version="1.0" encoding="utf-8"?>
<p:tagLst xmlns:p="http://schemas.openxmlformats.org/presentationml/2006/main">
  <p:tag name="AS_UNIQUEID" val="1125"/>
</p:tagLst>
</file>

<file path=ppt/tags/tag333.xml><?xml version="1.0" encoding="utf-8"?>
<p:tagLst xmlns:p="http://schemas.openxmlformats.org/presentationml/2006/main">
  <p:tag name="AS_UNIQUEID" val="1126"/>
</p:tagLst>
</file>

<file path=ppt/tags/tag334.xml><?xml version="1.0" encoding="utf-8"?>
<p:tagLst xmlns:p="http://schemas.openxmlformats.org/presentationml/2006/main">
  <p:tag name="AS_UNIQUEID" val="1127"/>
</p:tagLst>
</file>

<file path=ppt/tags/tag335.xml><?xml version="1.0" encoding="utf-8"?>
<p:tagLst xmlns:p="http://schemas.openxmlformats.org/presentationml/2006/main">
  <p:tag name="AS_UNIQUEID" val="1203"/>
</p:tagLst>
</file>

<file path=ppt/tags/tag336.xml><?xml version="1.0" encoding="utf-8"?>
<p:tagLst xmlns:p="http://schemas.openxmlformats.org/presentationml/2006/main">
  <p:tag name="AS_UNIQUEID" val="1204"/>
</p:tagLst>
</file>

<file path=ppt/tags/tag3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6">
      <vt:lpstr>Arial</vt:lpstr>
      <vt:lpstr>Calibri</vt:lpstr>
      <vt:lpstr>微软雅黑</vt:lpstr>
      <vt:lpstr>Wingdings</vt:lpstr>
      <vt:lpstr>楷体</vt:lpstr>
      <vt:lpstr>黑体</vt:lpstr>
      <vt:lpstr>宋体</vt:lpstr>
      <vt:lpstr>华文新魏</vt:lpstr>
      <vt:lpstr>Wingdings 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2024-09-18T08:15:58.732</cp:lastPrinted>
  <dcterms:created xsi:type="dcterms:W3CDTF">2024-09-18T00:15:58Z</dcterms:created>
  <dcterms:modified xsi:type="dcterms:W3CDTF">2024-09-18T00:16:01Z</dcterms:modified>
</cp:coreProperties>
</file>