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EF9DD-BD84-4A22-868A-566877F90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D3E7A-6571-4B42-848C-F4380C398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FEE41-5400-43B1-99B5-1CA561A89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FB944-03A5-4695-85B7-A5DACAEF6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C8E25-506E-40CB-B424-AB7A4853D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3BC6D2-AAB1-499C-8C3B-CA7F6EE31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9FE7C-9819-4E33-BF5D-BBC1F9E9A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E765C-F4AD-4AFF-B807-A758F3CB3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4CE58-8A94-4811-9A90-7EDB1A939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649C6-F933-46D9-9025-D4B536F5A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2ED34-619D-4BCB-B2AE-10D09AB21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2115103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疫情防控期间的心理健康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保持心理健康的方法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专业心理健康支持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271" r="362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48" r="107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720" r="16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疫情对人们的日常生活、工作、学习和社交活动造成了严重影响，导致心理压力和情绪困扰。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全球范围内的新冠疫情给人们带来了前所未有的挑战，包括身体和心理健康方面的问题。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0042" r="10042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本章节将探讨在疫情防控期间如何关注和维护心理健康，帮助人们应对心理压力和情绪困扰，以及提供一些实用的方法和建议。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疫情的爆发和持续给人们带来了巨大的心理压力和焦虑感，对个人和社会都造成了深远的影响。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人们对未知病毒的恐惧、对健康状况的担忧、对经济状况的忧虑以及对日常生活的不确定感都增加了焦虑和压力。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焦虑和压力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疫情限制了人们的社交活动和日常交往，导致许多人感到孤独和抑郁。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长时间的隔离和社交距离限制，使得人们失去了与他人的联系和互动，从而引发了孤独感和抑郁情绪。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抑郁和孤独感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疫情期间，许多人出现了睡眠问题，如失眠、睡眠质量差等。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焦虑、压力、抑郁和孤独感等因素都可能影响人们的睡眠质量，导致睡眠问题加剧。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在疫情期间，维护和增强心理健康对于个人和社会都具有重要意义。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心理健康有助于提高人们的应对能力、减少心理困扰、增强免疫力和整体健康状况。同时，心理健康也有助于维护社会的稳定和发展。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增强心理健康的重要性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保持心理健康的方法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https://d.book118.com/796221151033010102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2024-09-26T23:24:47.781</cp:lastPrinted>
  <dcterms:created xsi:type="dcterms:W3CDTF">2024-09-26T15:24:47Z</dcterms:created>
  <dcterms:modified xsi:type="dcterms:W3CDTF">2024-09-26T15:24:49Z</dcterms:modified>
</cp:coreProperties>
</file>