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59D3F-AC3B-42E4-9239-D0C8B3B77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7EB0A-1357-43F9-BFFD-D45030651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2CCE8-AFB7-47F8-9B8D-0DB6A7CA2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1743BD-D10A-4F8B-8404-1BFE2D53F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64F7E9-B5DA-4401-A380-4D532E932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2ADE86-F70F-41A7-95A6-8DBFF596B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C793E5-0C49-4DB6-9796-ACA80FC15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133AC-8D54-466B-8EBA-0EF08C922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803AD-094B-478A-8534-AC9A1AF81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0AAEF-B7F3-432E-9ECF-7CF3C7C6D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41400-56AB-4E0C-B214-F3E6E51D1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220031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2024-2029年中国中高端男装行业市场及竞争发展趋势研究报告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中高端男装是指价格适中、品质优良的男装品牌，通常包括商务正装、休闲装、运动装等。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中高端男装市场可以根据品牌定位、价格区间、目标消费群体等因素进行细分，如高端奢侈品牌、中档品牌、快时尚品牌等。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随着中国经济的持续增长和消费升级，中高端男装市场规模不断扩大。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预计未来几年中高端男装市场仍将保持稳定增长，主要受益于中产阶级的崛起、男性消费意识的提高以及线上购物的普及。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中高端男装的消费者通常具有一定的购买力，注重品质和品牌形象，追求个性化和时尚感。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消费者行为受到年龄、职业、教育程度、生活方式等多种因素的影响，表现出不同的消费偏好和购买决策过程。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随着社交媒体和互联网的普及，消费者的信息获取渠道和购物方式也在发生变化，线上购物逐渐成为主流。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竞争者类型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中国中高端男装市场的竞争者主要包括国际知名品牌、国内品牌以及新兴品牌。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各竞争者在市场中的份额分布不均，排名前几位的品牌占据了较大的市场份额。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各竞争者拥有不同的竞争优势，如品牌知名度、设计风格、品质保证等。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各品牌在市场中的形象差异较大，有的品牌以高端、时尚的形象为主，有的则更注重实用、性价比。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品牌营销策略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各品牌在营销策略上也有所不同，包括广告投放、渠道拓展、线上线下融合等。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中高端男装市场的品牌定位多样，包括商务正装、休闲装、运动装等，各品牌根据自身定位进行差异化竞争。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品牌竞争状况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进入门槛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中高端男装市场的进入门槛相对较高，需要具备一定的品牌知名度、渠道资源和资金实力。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新进入者在面对已经占据一定市场份额的竞争者时，需要面对较大的竞争压力。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消费者认知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新进入者需要花费较长的时间和精力来建立消费者认知和信任度。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新进入者的威胁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https://d.book118.com/796222003110010040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2024-09-06T18:25:45.320</cp:lastPrinted>
  <dcterms:created xsi:type="dcterms:W3CDTF">2024-09-06T10:25:45Z</dcterms:created>
  <dcterms:modified xsi:type="dcterms:W3CDTF">2024-09-06T10:25:47Z</dcterms:modified>
</cp:coreProperties>
</file>