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15162-EF88-412F-8200-C348FE6C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F5A2-ACF1-4AC0-8DA4-ED63D715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C5F4A-21BD-4364-9296-6FB7D7FF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37BEF-AB5B-4E5A-A89B-77D4E04E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CCF79-702D-4974-929E-26D896BE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2F919-84FD-4EC9-9E53-2538AB8F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72B3A-A0BF-4D7B-9C5E-1657ECC6A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1582B-D5C0-4DB3-9A23-08F5C825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415E8-E9F5-4012-9BAF-84A0A6985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9F32A-5F64-49CA-BE3C-614200B7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E5008-803E-4B3E-8E78-E30614C3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2024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困难脱机护理个案分析与实践\n## 1.困难脱机护理个案的基本概念与背景\n### 1.1困难脱机护理个案的定义与分类\n### 1.2困难脱机护理个案的发生原因分析\n### 1.3困难脱机护理个案对患者及家庭的影响\n## 2.困难脱机护理个案的评估与识别\n### 2.1困难脱机护理个案的评估标准与方法\n### 2.2困难脱机护理个案的识别要点与技巧\n### 2.3困难脱机护理个案的早期发现与预防策略\n## 3.困难脱机护理个案的干预措施与实践\n### 3.1困难脱机护理个案的个性化脱机计划制定\n### 3.2困难脱机护理个案的营养支持与实践\n### 3.3困难脱机护理个案的心理干预与支持\n## 4.困难脱机护理个案的护理团队协作与沟通\n### 4.1困难脱机护理个案的多学科团队协作模式\n### 4.2困难脱机护理个案的护理沟通技巧与策略\n### 4.3困难脱机护理个案的信息共享与传递\n## 5.困难脱机护理个案的护理教育与培训\n### 5.1困难脱机护理个案的护理教育培训需求分析\n### 5.2困难脱机护理个案的护理教育培训内容与方法\n### 5.3困难脱机护理个案的护理教育培训效果评价与持续改进\n## 6.困难脱机护理个案的护理研究与发展\n### 6.1困难脱机护理个案的护理研究热点与趋势\n### 6.2困难脱机护理个案的护理实践研究与改进\n### 6.3困难脱机护理个案的护理研究成果推广与应用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困难脱机护理个案分析与实践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困难脱机护理个案的基本概念与背景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困难脱机护理个案是指在医疗过程中，患者因各种原因难以脱离呼吸机或其他生命支持设备的情况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病情复杂，需要长时间依赖呼吸机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患者身体状况差，无法承受脱机过程中的生理和心理压力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家庭和社会支持不足，影响脱机过程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困难脱机护理个案可以根据患者的具体情况进行分类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根据脱机困难的原因进行分类，如病情、生理、心理等因素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根据脱机时间的长短进行分类，如短期脱机和长期脱机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根据脱机成功的可能性进行分类，如高可能性脱机和低可能性脱机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困难脱机护理个案的定义与分类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病情因素：患者病情复杂，需要长时间依赖呼吸机或其他生命支持设备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严重的呼吸系统疾病，如慢性阻塞性肺疾病、肺心病等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严重的神经系统疾病，如脑卒中、脑炎等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多器官功能衰竭，需要多种生命支持设备同时维持生命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生理因素：患者身体状况差，无法承受脱机过程中的生理和心理压力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肌肉萎缩，导致呼吸肌无力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营养不良，影响身体恢复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心功能不全，无法承受脱机过程中的心脏负荷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心理因素：患者对脱机存在恐惧、焦虑等心理问题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对死亡的恐惧，担心脱机后无法生存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对疼痛的恐惧，担心脱机过程中出现不适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对家庭和社会支持的担忧，担心脱机后得不到足够的照顾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困难脱机护理个案的发生原因分析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对患者的影响：困难脱机护理个案可能导致患者生命质量下降、心理问题加重、并发症增多等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生命质量下降，长时间依赖呼吸机导致生活不能自理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心理问题加重，对脱机的恐惧和焦虑导致心理状况恶化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并发症增多，长时间卧床导致压疮、感染等并发症的发生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对家庭的影响：困难脱机护理个案可能导致家庭经济负担加重、家庭成员心理压力增大等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经济负担加重，长时间的医疗费用支出导致家庭经济紧张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家庭成员心理压力增大，担心患者的病情和生活质量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家庭关系紧张，患者和家庭成员之间的沟通和理解出现障碍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困难脱机护理个案对患者及家庭的影响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困难脱机护理个案的评估与识别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病情评估：评估患者的疾病严重程度和病情稳定性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生理评估：评估患者的身体状况和生理功能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心理评估：评估患者的心理状况和心理需求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评估标准：根据患者的病情、生理、心理等因素制定评估标准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量表评估：使用呼吸困难量表、心理状况量表等评估患者的情况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问卷评估：设计针对性的问卷，了解患者和家庭成员的需求和期望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观察评估：通过观察患者的生理和心理表现，评估脱机困难的风险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评估方法：采用量表、问卷、观察等多种方法进行综合评估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困难脱机护理个案的评估标准与方法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识别要点：关注患者的生命体征、心理状况、家庭和社会支持等因素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生命体征：关注患者的呼吸、心率、血压等生命体征的变化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心理状况：关注患者的情绪变化和心理需求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家庭和社会支持：关注家庭成员的态度和支持程度，以及社会资源的可利用性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识别技巧：通过与患者和家庭成员的沟通，了解患者的脱机意愿和需求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沟通技巧：采用开放性问题、同理心回应等方式，建立良好的沟通氛围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脱机意愿：了解患者对脱机的期望和信心，以及担忧和顾虑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需求评估：了解患者在脱机过程中的生活、心理、社会等方面的需求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困难脱机护理个案的识别要点与技巧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早期发现：通过定期的评估和监测，早期发现困难脱机护理个案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定期评估：对高风险患者进行定期的脱机评估和监测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监测生命体征：密切关注患者的生命体征变化，及时发现脱机困难的风险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关注心理状况：关注患者的心理状况，及时发现心理问题导致的脱机困难</a:t>
                </a:r>
                <a:endParaRPr/>
              </a:p>
            </p:txBody>
          </p:sp>
        </p:grpSp>
        <p:grpSp>
          <p:nvGrpSpPr>
            <p:cNvPr id="24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预防策略：采取针对性的干预措施，降低困难脱机护理个案的发生率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健康教育：提高患者和家庭成员对脱机过程的认识和信心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营养支持：改善患者的营养状况，提高脱机成功的机会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心理干预：针对患者的心理问题，进行心理疏导和支持</a:t>
                </a:r>
                <a:endParaRPr/>
              </a:p>
            </p:txBody>
          </p:sp>
          <p:sp>
            <p:nvSpPr>
              <p:cNvPr id="24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困难脱机护理个案的早期发现与预防策略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困难脱机护理个案的干预措施与实践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个性化脱机计划：根据患者的具体情况，制定针对性的脱机计划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脱机目标：明确脱机目标，制定可实现的脱机计划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脱机步骤：制定详细的脱机步骤，确保脱机过程的安全和稳定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监测与调整：定期监测患者的生命体征和心理状况，根据需要调整脱机计划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计划实施：加强与患者和家庭成员的沟通，确保脱机计划的顺利实施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沟通解释：向患者和家庭成员解释脱机计划的目的和过程，取得他们的理解和配合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观察与调整：在实施过程中密切观察患者的情况，根据需要及时调整脱机计划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心理支持：在脱机过程中关注患者的心理状况，提供必要的心理支持和安慰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困难脱机护理个案的个性化脱机计划制定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营养支持：根据患者的需求，提供合理的营养支持</a:t>
                </a:r>
                <a:endParaRPr/>
              </a:p>
            </p:txBody>
          </p:sp>
          <p:sp>
            <p:nvSpPr>
              <p:cNvPr id="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营养评估：评估患者的营养状况，确定营养支持的需求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营养摄入：根据患者的营养需求，制定合理的营养摄入计划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营养监测：定期监测患者的营养状况，调整营养支持方案</a:t>
                </a:r>
                <a:endParaRPr/>
              </a:p>
            </p:txBody>
          </p:sp>
        </p:grpSp>
        <p:grpSp>
          <p:nvGrpSpPr>
            <p:cNvPr id="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营养支持实践：采取多种方式提供营养支持，提高脱机成功的机会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肠内营养：对于有胃肠道功能的患者，采用肠内营养支持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肠外营养：对于胃肠道功能不全的患者，采用肠外营养支持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营养补充剂：根据患者的需求，使用营养补充剂改善营养状况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困难脱机护理个案的营养支持与实践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心理干预：针对患者的心理问题，进行心理疏导和支持</a:t>
                </a:r>
                <a:endParaRPr/>
              </a:p>
            </p:txBody>
          </p:sp>
          <p:sp>
            <p:nvSpPr>
              <p:cNvPr id="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心理评估：评估患者的心理状况，确定心理干预的需求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心理疏导：采用倾听、解释、安慰等方式，缓解患者的心理压力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心理支持：提供心理支持，增强患者对脱机的信心和勇气</a:t>
                </a:r>
                <a:endParaRPr/>
              </a:p>
            </p:txBody>
          </p:sp>
        </p:grpSp>
        <p:grpSp>
          <p:nvGrpSpPr>
            <p:cNvPr id="5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心理支持实践：采取多种方式提供心理支持，改善患者的心理状况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个案心理干预：针对患者的个体差异，进行个性化的心理干预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家庭参与：鼓励家庭成员参与心理干预过程，提供家庭支持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社会支持：利用社会资源，为患者提供心理支持和帮助</a:t>
                </a:r>
                <a:endParaRPr/>
              </a:p>
            </p:txBody>
          </p:sp>
          <p:sp>
            <p:nvSpPr>
              <p:cNvPr id="5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困难脱机护理个案的心理干预与支持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https://d.book118.com/796222024021010051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困难脱机护理个案分析与实践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2024-09-16T19:07:33.863</cp:lastPrinted>
  <dcterms:created xsi:type="dcterms:W3CDTF">2024-09-16T11:07:33Z</dcterms:created>
  <dcterms:modified xsi:type="dcterms:W3CDTF">2024-09-16T11:07:35Z</dcterms:modified>
</cp:coreProperties>
</file>