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46936-2742-41DD-960E-F19F58C8B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F29BE-AA9A-40AA-91C8-4B7AA43D4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50E3D-1EF4-49D8-9802-F68A6DAEE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6FE784-1980-4EC4-82E4-116F4F509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E1360D-AD41-47EB-9D6F-1CC605578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8D5965-386D-46A8-9AB8-8166CA744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0FC6E8-73E4-4687-9FEF-1F223310B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748E32-1E28-4651-AE80-DCAC22BE5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2517E7-F148-4611-A4FE-60A672D6A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E7F8CB-C1D3-47F6-AE33-ACBCB4FFC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48F54-03CA-49CD-A4E4-995C2F335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22222200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现场常见安全隐患与纠正措施图解\n## 1.现场安全隐患概述及分类\n### 1.1安全隐患的定义与分类\n### 1.2现场安全隐患的成因分析\n### 1.3安全隐患对生产的影响及潜在风险\n## 2.现场常见安全隐患及纠正措施\n### 2.1电气安全隐患及纠正措施\n### 2.2消防安全隐患及纠正措施\n### 2.3机械安全隐患及纠正措施\n## 3.安全隐患的预防与排查\n### 3.1安全隐患预防的有效方法\n### 3.2安全隐患的排查方法与技巧\n### 3.3安全隐患排查的周期与频次\n## 4.安全事故的应急处理与救援\n### 4.1安全事故的应急处理流程\n### 4.2安全事故的救援措施与实施\n### 4.3安全事故后的整改与预防措施\n## 5.现场安全管理与培训\n### 5.1现场安全管理制度与规定\n### 5.2员工安全培训与教育\n### 5.3现场安全管理的监督与考核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5600"/>
              <a:t>现场常见安全隐患与纠正措施图解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现场安全隐患概述及分类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171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2" name="椭圆 48"/>
          <p:cNvSpPr>
            <a:spLocks noChangeAspect="1"/>
          </p:cNvSpPr>
          <p:nvPr/>
        </p:nvSpPr>
        <p:spPr>
          <a:xfrm>
            <a:off x="6756206" y="161539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73" name="椭圆 49"/>
          <p:cNvSpPr>
            <a:spLocks noChangeAspect="1"/>
          </p:cNvSpPr>
          <p:nvPr/>
        </p:nvSpPr>
        <p:spPr>
          <a:xfrm>
            <a:off x="6756206" y="449352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1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77764" y="1615393"/>
            <a:ext cx="3412535" cy="4719321"/>
            <a:chOff x="7877764" y="1615393"/>
            <a:chExt cx="3412535" cy="4719321"/>
          </a:xfrm>
        </p:grpSpPr>
        <p:grpSp>
          <p:nvGrpSpPr>
            <p:cNvPr id="175" name=""/>
            <p:cNvGrpSpPr/>
            <p:nvPr/>
          </p:nvGrpSpPr>
          <p:grpSpPr>
            <a:xfrm>
              <a:off x="7877765" y="1615393"/>
              <a:ext cx="3412534" cy="1841188"/>
              <a:chOff x="7877765" y="1615393"/>
              <a:chExt cx="3412534" cy="1841188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1615393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安全隐患定义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5" y="2015503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潜在的危险因素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可能导致安全事故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需要采取措施预防和纠正</a:t>
                </a:r>
                <a:endParaRPr/>
              </a:p>
            </p:txBody>
          </p:sp>
        </p:grpSp>
        <p:grpSp>
          <p:nvGrpSpPr>
            <p:cNvPr id="178" name=""/>
            <p:cNvGrpSpPr/>
            <p:nvPr/>
          </p:nvGrpSpPr>
          <p:grpSpPr>
            <a:xfrm>
              <a:off x="7877764" y="4493526"/>
              <a:ext cx="3412534" cy="1841188"/>
              <a:chOff x="7877764" y="4493526"/>
              <a:chExt cx="3412534" cy="1841188"/>
            </a:xfrm>
          </p:grpSpPr>
          <p:sp>
            <p:nvSpPr>
              <p:cNvPr id="1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5" y="4493526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安全隐患分类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4" y="4893636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电气安全隐患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消防安全隐患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机械安全隐患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化学安全隐患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交通安全隐患</a:t>
                </a:r>
                <a:endParaRPr/>
              </a:p>
            </p:txBody>
          </p: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安全隐患的定义与分类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现场安全隐患的成因分析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85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管理不善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安全管理制度不健全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安全培训不到位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隐患排查不及时</a:t>
                </a:r>
                <a:endParaRPr/>
              </a:p>
            </p:txBody>
          </p:sp>
          <p:pic>
            <p:nvPicPr>
              <p:cNvPr id="1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0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设备和设施缺陷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老化、损坏的设备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不符合安全要求的设施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缺乏安全防护装置</a:t>
                </a:r>
                <a:endParaRPr/>
              </a:p>
            </p:txBody>
          </p:sp>
          <p:pic>
            <p:nvPicPr>
              <p:cNvPr id="1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5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人员操作不当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人员未经培训上岗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人员违反操作规程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人员疏忽大意</a:t>
                </a:r>
                <a:endParaRPr/>
              </a:p>
            </p:txBody>
          </p:sp>
          <p:pic>
            <p:nvPicPr>
              <p:cNvPr id="1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对生产的影响</a:t>
                </a:r>
                <a:endParaRPr/>
              </a:p>
            </p:txBody>
          </p:sp>
          <p:sp>
            <p:nvSpPr>
              <p:cNvPr id="2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影响生产效率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增加生产成本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导致安全事故</a:t>
                </a:r>
                <a:endParaRPr/>
              </a:p>
            </p:txBody>
          </p:sp>
          <p:sp>
            <p:nvSpPr>
              <p:cNvPr id="20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潜在风险</a:t>
                </a:r>
                <a:endParaRPr/>
              </a:p>
            </p:txBody>
          </p:sp>
          <p:sp>
            <p:nvSpPr>
              <p:cNvPr id="2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人员伤亡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企业信誉受损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法律责任</a:t>
                </a:r>
                <a:endParaRPr/>
              </a:p>
            </p:txBody>
          </p:sp>
          <p:sp>
            <p:nvSpPr>
              <p:cNvPr id="21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安全隐患对生产的影响及潜在风险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现场常见安全隐患及纠正措施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电气安全隐患及纠正措施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电气安全隐患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电气线路老化、破损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电气设备短路、漏电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电气设备安装不当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纠正措施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定期检查电气线路和设备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及时更换损坏的电气设备和线路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严格按照操作规程安装电气设备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消防安全隐患</a:t>
                </a:r>
                <a:endParaRPr/>
              </a:p>
            </p:txBody>
          </p:sp>
          <p:sp>
            <p:nvSpPr>
              <p:cNvPr id="2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灭火器过期、缺失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安全出口堵塞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消防安全标志不明显</a:t>
                </a:r>
                <a:endParaRPr/>
              </a:p>
            </p:txBody>
          </p:sp>
          <p:sp>
            <p:nvSpPr>
              <p:cNvPr id="24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纠正措施</a:t>
                </a:r>
                <a:endParaRPr/>
              </a:p>
            </p:txBody>
          </p:sp>
          <p:sp>
            <p:nvSpPr>
              <p:cNvPr id="2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定期检查和维护消防设施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保持安全出口畅通无阻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更换和修复消防安全标志</a:t>
                </a:r>
                <a:endParaRPr/>
              </a:p>
            </p:txBody>
          </p:sp>
          <p:sp>
            <p:nvSpPr>
              <p:cNvPr id="24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消防安全隐患及纠正措施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机械安全隐患及纠正措施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机械安全隐患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机械设备老化、损坏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机械安全防护装置缺失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操作人员未经培训上岗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纠正措施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定期检查和维护机械设备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安装和保养机械安全防护装置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对操作人员进行安全培训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安全隐患的预防与排查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明确安全责任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定期安全检查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安全隐患整改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制定和完善安全管理制度</a:t>
                </a:r>
                <a:endParaRPr/>
              </a:p>
            </p:txBody>
          </p:sp>
        </p:grpSp>
        <p:grpSp>
          <p:nvGrpSpPr>
            <p:cNvPr id="1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掌握安全操作技能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遵守操作规程</a:t>
                </a:r>
                <a:endParaRPr/>
              </a:p>
            </p:txBody>
          </p:sp>
          <p:sp>
            <p:nvSpPr>
              <p:cNvPr id="1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加强员工安全培训</a:t>
                </a:r>
                <a:endParaRPr/>
              </a:p>
            </p:txBody>
          </p:sp>
          <p:sp>
            <p:nvSpPr>
              <p:cNvPr id="1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购买合格的安全设备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定期检查和维护安全设备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及时更新和升级安全设施</a:t>
                </a:r>
                <a:endParaRPr/>
              </a:p>
            </p:txBody>
          </p:sp>
          <p:sp>
            <p:nvSpPr>
              <p:cNvPr id="2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投入安全设备和设施</a:t>
                </a:r>
                <a:endParaRPr/>
              </a:p>
            </p:txBody>
          </p:sp>
          <p:sp>
            <p:nvSpPr>
              <p:cNvPr id="2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安全隐患预防的有效方法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https://d.book118.com/796222222003010054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现场常见安全隐患与纠正措施图解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2024-09-20T23:09:07.541</cp:lastPrinted>
  <dcterms:created xsi:type="dcterms:W3CDTF">2024-09-20T15:09:07Z</dcterms:created>
  <dcterms:modified xsi:type="dcterms:W3CDTF">2024-09-20T15:09:09Z</dcterms:modified>
</cp:coreProperties>
</file>