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D6F59-5696-405A-AA88-069F75F53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DB0DD-7309-4D7F-906F-BA8A97F92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2514E-FDE4-4BEE-9704-A27BA4FC1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10E6E-8939-4429-9FB8-EDEA41755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E2014C-B3A7-4254-BECB-0BCF4699E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1ABCD6-C503-4BCC-8216-69B1BA06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71C47-1B3A-4271-BEF9-E5F9FBB3E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80E40-BDC2-4E82-BACE-530B27805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F083A-4950-4847-82B0-FF088A3E1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939AA-CDCE-4BE9-9E2F-3F7340D44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052A9-A21C-42EC-95A6-41E70D5F8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30152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部队述职报告整改措施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部队述职报告分析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实施计划与时间安排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针对部队中存在的问题和不足，如训练效果不佳、纪律松散、作风不正等，进行深入分析和总结。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强调整改的紧迫性和必要性，阐述整改对于提高部队战斗力、加强部队建设的重要意义。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整改的紧迫性和必要性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当前部队存在的问题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明确整改的目标和方向，如提高训练水平、加强纪律建设、端正作风等，确保整改工作有的放矢。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阐述整改对于部队整体建设、提高官兵素质、推动部队现代化建设的积极意义，进一步增强官兵的责任感和使命感。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整改目标与意义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部队述职报告分析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报告内容概述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报告内容应包括部队的职责、任务完成情况、存在的问题和改进措施等方面。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报告内容应客观、真实、准确，反映部队实际情况。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报告内容应条理清晰，逻辑严密，重点突出。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部队在管理方面存在不足，如制度不健全、人员素质不高等。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部队在训练方面存在不足，如训练内容与实际需求脱节、训练方法不够科学等。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655" r="765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512" r="351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部队在完成任务过程中存在一些问题，如执行力度不够、协调配合不够等。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部队在执行任务过程中，缺乏有效的监督和指导，导致执行力度不够。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部队在管理方面，缺乏科学的管理理念和方法，导致管理效果不佳。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部队在训练方面，缺乏科学的训练计划和评估机制，导致训练效果不佳。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通过组织主题教育活动，引导官兵树立正确的世界观、人生观和价值观，增强党性观念和组织纪律性。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开展主题教育活动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定期组织政治理论学习，深入学习党的路线、方针、政策和军队的条令条例，提高官兵的政治觉悟和思想认识。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加强政治理论学习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及时了解和掌握官兵的思想动态，做好心理疏导和思想引导工作，确保队伍思想稳定。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强化思想动态掌握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加强思想教育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https://d.book118.com/796223015205010041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2024-09-08T19:52:55.081</cp:lastPrinted>
  <dcterms:created xsi:type="dcterms:W3CDTF">2024-09-08T11:52:55Z</dcterms:created>
  <dcterms:modified xsi:type="dcterms:W3CDTF">2024-09-08T11:52:57Z</dcterms:modified>
</cp:coreProperties>
</file>