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26DC5A-5A56-4D61-91D0-2FCF61A5ED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8F620-8BED-4742-9C5E-3C371BC0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E93B5-9B8C-4BDE-8193-97193D7A4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EEC1D-941B-480C-B0A7-B64E7EEE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94B9C-86B4-474D-9FE8-F5F36884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D2080-DCDE-4E4B-B061-4FB66F3F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60647-B0D9-4DB2-BDFF-E91428BD6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67FBB-9354-459D-B401-F0D3C754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A0D6B-FD4E-4749-A950-0197861F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FDCA7-ED4D-48E9-BD7E-759DF08F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CAE26-605B-40B7-9C10-2585BC33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C349A-F12D-4F99-B65E-8D1635C9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76F3A5F-D1D5-4D07-8E11-F728C38299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C78A8F-520C-4C70-AF73-CC27CA2908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302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班主任的责任与使命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班主任的角色与职责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班主任的心理辅导工作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班主任的学术指导工作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班主任的文明教育工作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班主任的安全教育工作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班主任的角色与职责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了解学生的个性特点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首要责任是深入了解每个学生的性格、爱好、优点和缺点。只有了解学生的个性特点，才能更好地指导和关心他们。通过交流和观察，班主任要发现学生的潜在问题，并及时介入，帮助他们克服困难，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建立良好的师生关系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需要建立亲近而又尊重的师生关系，让学生能够敞开心扉向班主任倾诉。只有建立了良好的师生关系，班主任才能更好地了解学生的思想动向，为他们提供必要的帮助和支持。同时，营造融洽的班级氛围，让学生感受到温暖和支持，有助于班级的团结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协调家校关系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了解学生在家庭中的情况和需求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与家长密切联系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共同关注学生成长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协助家长解决问题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针对不同学生的特长和兴趣，提供个性化的职业规划建议，帮助他们选择适合自己的发展道路。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指导学生规划未来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帮助学生树立明确的学习目标，让他们知道自己要达到的目标是什么。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班主任的心理辅导工作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倾听学生的心声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理解学生的情绪和困惑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倾听内心独白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有效倾听和理解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帮助学生排解内心的压力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倾诉和引导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支持学生面对家庭困扰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建立健康的家庭关系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指导学生处理人际冲突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培养良好的人际交往能力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帮助学生适应挫折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疏导学生的情绪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提供有效的情绪疏导方法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引导学生寻找解决途径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引导学生树立积极的人生观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班主任应当帮助学生认识自我的优点和潜力，激励他们树立良好的自尊和自信。通过引导和激励，班主任能够唤起学生内心的学习热情和进取心，引领他们树立积极向上的人生观。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协助学生解决心理问题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提供专业的心理辅导和支持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协助学生及时解决心理问题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保障学生的身心健康和学习进步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关注学生全面发展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提供学习方法和规划建议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引导学生规划未来职业发展方向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支持学生健康生活方式的养成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班主任的使命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班主任是学生成长道路上的引路人，肩负着培养学生全面发展的使命。通过关怀、引导和教育，班主任能够帮助学生克服困难，实现个人潜能，并为社会贡献更多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班主任的学术指导工作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制定个性化学习计划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针对不同学生的学习特点和需求，班主任需要制定个性化的学习计划，引导学生合理规划学习时间，养成良好的学习习惯和方法。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针对学生的学习问题提供帮助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分析学习上的困难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提供专业辅导指导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帮助学生提升水平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鼓励学生自主学习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激发学生的兴趣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开展有益的学术活动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资源和平台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科研活动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勇于探索未知领域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培养多方面能力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激发学生的创新意识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学术竞赛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https://d.book118.com/796223021012010104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班主任的责任与使命</vt:lpstr>
      <vt:lpstr>目录</vt:lpstr>
      <vt:lpstr>第1章 班主任的角色与职责</vt:lpstr>
      <vt:lpstr>了解学生的个性特点</vt:lpstr>
      <vt:lpstr> </vt:lpstr>
      <vt:lpstr>协调家校关系</vt:lpstr>
      <vt:lpstr>指导学生规划未来</vt:lpstr>
      <vt:lpstr>第2章 班主任的心理辅导工作</vt:lpstr>
      <vt:lpstr>倾听学生的心声</vt:lpstr>
      <vt:lpstr>疏导学生的情绪</vt:lpstr>
      <vt:lpstr> </vt:lpstr>
      <vt:lpstr>协助学生解决心理问题</vt:lpstr>
      <vt:lpstr>关注学生全面发展</vt:lpstr>
      <vt:lpstr>班主任的使命</vt:lpstr>
      <vt:lpstr>第3章 班主任的学术指导工作</vt:lpstr>
      <vt:lpstr> </vt:lpstr>
      <vt:lpstr>针对学生的学习问题提供帮助</vt:lpstr>
      <vt:lpstr>鼓励学生自主学习</vt:lpstr>
      <vt:lpstr>激发学生的创新意识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2024-09-29T14:35:22.562</cp:lastPrinted>
  <dcterms:created xsi:type="dcterms:W3CDTF">2024-09-29T06:35:22Z</dcterms:created>
  <dcterms:modified xsi:type="dcterms:W3CDTF">2024-09-29T06:35:24Z</dcterms:modified>
</cp:coreProperties>
</file>