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EMBFH+MS-UIGothic"/>
      <p:regular r:id="rId20"/>
    </p:embeddedFont>
    <p:embeddedFont>
      <p:font typeface="QKTOER+TNKABS+ArialMT"/>
      <p:regular r:id="rId21"/>
    </p:embeddedFont>
    <p:embeddedFont>
      <p:font typeface="FWRPEQ+BGGKMH+MicrosoftYaHei-Bold"/>
      <p:regular r:id="rId22"/>
    </p:embeddedFont>
    <p:embeddedFont>
      <p:font typeface="GPBSCC+IPAILR+MicrosoftYaHei"/>
      <p:regular r:id="rId23"/>
    </p:embeddedFont>
    <p:embeddedFont>
      <p:font typeface="NWIWBK+JQCFNH+Arial-BoldMT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54D3B-1756-484F-82F0-B361DE048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4B6A7-430E-414C-9545-A45DB176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C3E8C-E712-41D9-B40A-AE4505ED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B2059-BE6A-4627-8F3D-3CD9CA5D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D4A06-F485-4A35-B940-8C79996C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30452-EA72-4530-A927-B462B93F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AAD53-517C-492B-B5D2-4E3E3F12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EBEA1-F83F-41D2-8328-48B38076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F004D-BA2F-4A0A-8900-2C07C431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7F62-8DB3-4C37-B4C0-1710766E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6259F-C755-4D1C-8BA9-35FF5383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5145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QEMBFH+MS-UIGothic"/>
                <a:cs typeface="QEMBFH+MS-UIGothic"/>
              </a:rPr>
              <a:t>多媒体策划与脚本写作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D0D0D"/>
                </a:solidFill>
                <a:latin typeface="QEMBFH+MS-UIGothic"/>
                <a:cs typeface="QEMBF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224" cy="13325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KTOER+TNKABS+ArialMT"/>
                <a:cs typeface="QKTOER+TNKABS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多媒体策划概述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KTOER+TNKABS+ArialMT"/>
                <a:cs typeface="QKTOER+TNKABS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脚本写作基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3404779" cy="2429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KTOER+TNKABS+ArialMT"/>
                <a:cs typeface="QKTOER+TNKABS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多媒体脚本写作技巧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KTOER+TNKABS+ArialMT"/>
                <a:cs typeface="QKTOER+TNKABS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策划与制作流程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KTOER+TNKABS+ArialMT"/>
                <a:cs typeface="QKTOER+TNKABS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案例分析与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KTOER+TNKABS+ArialMT"/>
                <a:cs typeface="QKTOER+TNKABS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3045FD"/>
                </a:solidFill>
                <a:latin typeface="QEMBFH+MS-UIGothic"/>
                <a:cs typeface="QEMBFH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EMBFH+MS-UIGothic"/>
                <a:cs typeface="QEMBFH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多媒体策划是指通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整合多种媒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源，如文字、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片、音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等，来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作具有吸引力和影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响力的内容的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EMBFH+MS-UIGothic"/>
                <a:cs typeface="QEMBFH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多媒体策划注重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意、表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力和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合考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内容、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形式、技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等多个方面，以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最佳的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播效果。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多媒体策划的重要性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WRPEQ+BGGKMH+MicrosoftYaHei-Bold"/>
                <a:cs typeface="FWRPEQ+BGGKM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WRPEQ+BGGKMH+MicrosoftYaHei-Bold"/>
                <a:cs typeface="FWRPEQ+BGGKM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WRPEQ+BGGKMH+MicrosoftYaHei-Bold"/>
                <a:cs typeface="FWRPEQ+BGGKM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提升品牌形象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QEMBFH+MS-UIGothic"/>
                <a:cs typeface="QEMBFH+MS-UIGothic"/>
              </a:rPr>
              <a:t>增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用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体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提高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播效率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多媒体策划，企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以打造独特的品牌形象，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提升品牌知名度和美誉度。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多媒体内容可以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供更加丰富、立体的信息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，提高用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意度和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多媒体内容具有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播速度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快、覆盖面广的特点，可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播效率和影响力。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多媒体策划的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史与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3045FD"/>
                </a:solidFill>
                <a:latin typeface="QEMBFH+MS-UIGothic"/>
                <a:cs typeface="QEMBFH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2017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多媒体策划起源于</a:t>
            </a:r>
            <a:r>
              <a:rPr sz="1500">
                <a:solidFill>
                  <a:srgbClr val="000000"/>
                </a:solidFill>
                <a:latin typeface="GPBSCC+IPAILR+MicrosoftYaHei"/>
                <a:cs typeface="GPBSCC+IPAILR+MicrosoftYaHei"/>
              </a:rPr>
              <a:t>20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末，随着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算机技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和互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展而逐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渐兴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3045FD"/>
                </a:solidFill>
                <a:latin typeface="QEMBFH+MS-UIGothic"/>
                <a:cs typeface="QEMBFH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随着技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步，多媒体策划在表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形式、互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播渠道等方面不断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新，未来的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包括虚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拟现实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、增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强现实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术应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用，以及跨媒体、全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媒体的内容策划和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故事构思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55191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故事构思是脚本写作的核心，需要明确故事的主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、情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在故事构思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段，需要确定故事的主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和核心思想，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和事件，构建完整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的故事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构。同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，要注意故事的吸引力和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众的接受度，以及情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连贯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性和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QEMBFH+MS-UIGothic"/>
                <a:cs typeface="QEMBFH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角色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角色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定是脚本写作的重要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，需要塑造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明的人物形象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193787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和个性特点。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在角色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段，需要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角色的外貌、性格、行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等特点，以及角色之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的关系和互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，要注意角色的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性和可信度，以及角色塑造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于故事情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的推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景描述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79671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景描述是脚本写作的重要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成部分，需要描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出具体、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景和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993883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景描述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段，需要描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出故事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生的地点、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境特点，以及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景中的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和氛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，要注意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景的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合理性和可信度，以及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景描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绘对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于故事情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的推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EMBFH+MS-UIGothic"/>
                <a:cs typeface="QEMBFH+MS-UIGothic"/>
              </a:rPr>
              <a:t>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518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作是脚本写作的关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要素，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需要符合角色的性格和情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429497"/>
            <a:ext cx="3577083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段，需要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角色的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言和行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作和表情等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，要注意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性和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连贯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性，以及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于故事情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的推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视觉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元素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EMBFH+MS-UIGothic"/>
                <a:cs typeface="QEMBFH+MS-UIGothic"/>
              </a:rPr>
              <a:t>文字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3045FD"/>
                </a:solidFill>
                <a:latin typeface="QEMBFH+MS-UIGothic"/>
                <a:cs typeface="QEMBFH+MS-UIGothic"/>
              </a:rPr>
              <a:t>片与插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3045FD"/>
                </a:solidFill>
                <a:latin typeface="QEMBFH+MS-UIGothic"/>
                <a:cs typeface="QEMBFH+MS-UIGothic"/>
              </a:rPr>
              <a:t>画与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视频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适当的字体、字号和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色，确保文字清晰易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符合整体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视觉风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格。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使用与内容相关的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片和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强视觉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效果，提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众理解能力。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合理运用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强动态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效果，吸引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众注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意力。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音效与音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QEMBFH+MS-UIGothic"/>
                <a:cs typeface="QEMBFH+MS-UIGothic"/>
              </a:rPr>
              <a:t>音效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背景音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EMBFH+MS-UIGothic"/>
                <a:cs typeface="QEMBFH+MS-UIGothic"/>
              </a:rPr>
              <a:t>无声效果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合适的音效，增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多媒体的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与内容相符的背景音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造情感氛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众情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适当运用无声效果，突出重点内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23300" y="430630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容，提高多媒体的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感体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045FD"/>
                </a:solidFill>
                <a:latin typeface="QEMBFH+MS-UIGothic"/>
                <a:cs typeface="QEMBFH+MS-UIGothic"/>
              </a:rPr>
              <a:t>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3045FD"/>
                </a:solidFill>
                <a:latin typeface="QEMBFH+MS-UIGothic"/>
                <a:cs typeface="QEMBFH+MS-UIGothic"/>
              </a:rPr>
              <a:t>奏控制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控制多媒体的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奏，避免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快或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慢的播放速度，保持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众的注意力。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3045FD"/>
                </a:solidFill>
                <a:latin typeface="QEMBFH+MS-UIGothic"/>
                <a:cs typeface="QEMBFH+MS-UIGothic"/>
              </a:rPr>
              <a:t>安排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合理安排多媒体内容的播放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众有足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理解内容。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动态</a:t>
            </a:r>
            <a:r>
              <a:rPr sz="2300" spc="25">
                <a:solidFill>
                  <a:srgbClr val="3045FD"/>
                </a:solidFill>
                <a:latin typeface="QEMBFH+MS-UIGothic"/>
                <a:cs typeface="QEMBFH+MS-UIGothic"/>
              </a:rPr>
              <a:t>元素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合理运用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元素的出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和消失，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导观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视线</a:t>
            </a:r>
            <a:r>
              <a:rPr sz="1500">
                <a:solidFill>
                  <a:srgbClr val="000000"/>
                </a:solidFill>
                <a:latin typeface="QEMBFH+MS-UIGothic"/>
                <a:cs typeface="QEMBFH+MS-UIGothic"/>
              </a:rPr>
              <a:t>和注意力。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https://d.book118.com/796225145140010040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QEMBFH+MS-UIGothic</vt:lpstr>
      <vt:lpstr>QKTOER+TNKABS+ArialMT</vt:lpstr>
      <vt:lpstr>Times New Roman</vt:lpstr>
      <vt:lpstr>SimSun</vt:lpstr>
      <vt:lpstr>FWRPEQ+BGGKMH+MicrosoftYaHei-Bold</vt:lpstr>
      <vt:lpstr>GPBSCC+IPAILR+MicrosoftYaHei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2024-09-07T02:42:47.745</cp:lastPrinted>
  <dcterms:created xsi:type="dcterms:W3CDTF">2024-09-06T18:42:47Z</dcterms:created>
  <dcterms:modified xsi:type="dcterms:W3CDTF">2024-09-06T18:42:48Z</dcterms:modified>
</cp:coreProperties>
</file>