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057C6-3719-4370-A521-28AD3681D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FA12F-6221-4B07-8EA8-8826196BD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C89C3-7F6C-4BB0-8598-06FA6A5A0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3654F-B05A-4A6E-BBB7-C95DE3FA3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F27AFA-20DD-4414-8EBC-69DE45971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010342-2EA1-42C3-83A3-EDC967CC9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50EBF-9E51-48E5-BCC2-531C330CF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E7445-96BD-4B8B-8BD4-37C3EBFDF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6677B-9326-48E1-9332-536E6E1FA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FC418-090F-43B4-B11E-92825815F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A6D69-3823-4BD8-89E2-36BAABBAD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225155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医院安全生产经典安全培训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医院安全生产概述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医院安全生产管理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医院安全风险评估与控制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医院安全事故应急处理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医院安全生产案例分析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医院安全生产未来展望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医院安全生产概述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医院安全生产是指在医疗机构中，保障员工、患者和探视者的人身安全和财产安全的过程。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医院作为提供医疗服务的场所，安全生产至关重要。保障患者和员工的生命安全、维护医疗秩序、防止医疗事故和意外事件发生是医院安全生产的核心任务。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医院安全生产的定义与重要性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医院在开展各项工作时，应始终将安全放在首位，确保员工和患者的安全。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综合治理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医院应重视预防工作，采取有效措施预防安全事故的发生，做到防患于未然。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医院应综合运用管理、技术、教育等手段，全面加强安全生产工作，提高安全生产水平。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医院安全生产的基本原则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医院安全生产经历了从无到有、逐步完善的过程。随着医疗技术的进步和社会环境的变化，医院安全生产面临的挑战也不断增加。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医院安全生产将更加注重智能化、信息化技术的应用，通过引入先进的安全生产管理系统和技术手段，提高医院安全生产的效率和效果。同时，医院也将更加注重员工安全培训和教育，提高全院员工的安全意识和应对突发事件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医院安全生产的历史与发展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医院安全生产管理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确保医院内部各项安全生产工作有章可循，明确各级人员的安全职责和操作规程。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推进医院安全生产标准化建设，规范医院安全管理流程，提高安全管理水平。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医院安全生产管理制度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安全生产标准化建设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制定安全生产规章制度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833" r="1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明确各级管理人员和员工的安全生产职责，建立安全生产责任考核机制。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落实安全生产责任制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对未履行安全生产职责的人员进行责任追究，强化员工的安全意识和责任心。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安全生产责任追究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制定安全培训计划，定期开展安全培训，提高员工的安全意识和技能水平。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安全培训计划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通过多种形式开展安全教育宣传，营造安全文化氛围，增强员工的安全意识。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安全教育宣传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医院安全生产培训与教育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688" r="23688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安全检查制度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建立安全检查制度，定期对医院各区域、设施、设备进行检查，及时发现和消除安全隐患。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安全生产评估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定期对医院安全生产工作进行评估，总结经验教训，提出改进措施，持续改进医院安全生产管理。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医院安全生产检查与评估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医院安全风险评估与控制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医院安全风险识别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医院安全风险识别是识别潜在危险和隐患的过程，是预防事故发生的第一步。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医院安全风险识别需要全面考虑医疗设备、环境、人员操作等多个方面，通过定期检查、员工报告等方式，及时发现潜在的安全隐患。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医院安全风险评估是对已识别的风险进行量化和评估的过程，以确定其可能对医院造成的影响和损失。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医院安全风险评估需要考虑风险发生的可能性、后果的严重性以及可接受程度等因素，为制定相应的控制措施提供依据。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https://d.book118.com/796225155205010044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2024-09-13T06:31:42.495</cp:lastPrinted>
  <dcterms:created xsi:type="dcterms:W3CDTF">2024-09-12T22:31:42Z</dcterms:created>
  <dcterms:modified xsi:type="dcterms:W3CDTF">2024-09-12T22:31:44Z</dcterms:modified>
</cp:coreProperties>
</file>