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585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49.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4" name="幻灯片图像占位符 1"/>
          <p:cNvSpPr>
            <a:spLocks noGrp="1" noRot="1" noChangeAspect="1"/>
          </p:cNvSpPr>
          <p:nvPr>
            <p:ph type="sldImg"/>
          </p:nvPr>
        </p:nvSpPr>
        <p:spPr/>
      </p:sp>
      <p:sp>
        <p:nvSpPr>
          <p:cNvPr id="1048656" name="备注占位符 2"/>
          <p:cNvSpPr>
            <a:spLocks noGrp="1"/>
          </p:cNvSpPr>
          <p:nvPr>
            <p:ph type="body" idx="1"/>
          </p:nvPr>
        </p:nvSpPr>
        <p:spPr/>
        <p:txBody>
          <a:bodyPr/>
          <a:lstStyle/>
          <a:p>
            <a:endParaRPr lang="zh-CN" altLang="en-US"/>
          </a:p>
        </p:txBody>
      </p:sp>
      <p:sp>
        <p:nvSpPr>
          <p:cNvPr id="1048658"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3" name="幻灯片图像占位符 1"/>
          <p:cNvSpPr>
            <a:spLocks noGrp="1" noRot="1" noChangeAspect="1"/>
          </p:cNvSpPr>
          <p:nvPr>
            <p:ph type="sldImg"/>
          </p:nvPr>
        </p:nvSpPr>
        <p:spPr/>
      </p:sp>
      <p:sp>
        <p:nvSpPr>
          <p:cNvPr id="1048615" name="备注占位符 2"/>
          <p:cNvSpPr>
            <a:spLocks noGrp="1"/>
          </p:cNvSpPr>
          <p:nvPr>
            <p:ph type="body" idx="1"/>
          </p:nvPr>
        </p:nvSpPr>
        <p:spPr/>
        <p:txBody>
          <a:bodyPr/>
          <a:lstStyle/>
          <a:p>
            <a:endParaRPr lang="zh-CN" altLang="en-US"/>
          </a:p>
        </p:txBody>
      </p:sp>
      <p:sp>
        <p:nvSpPr>
          <p:cNvPr id="104861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15.xml" /><Relationship Id="rId11" Type="http://schemas.openxmlformats.org/officeDocument/2006/relationships/tags" Target="../tags/tag16.xml" /><Relationship Id="rId12" Type="http://schemas.openxmlformats.org/officeDocument/2006/relationships/tags" Target="../tags/tag17.xml" /><Relationship Id="rId13" Type="http://schemas.openxmlformats.org/officeDocument/2006/relationships/slideMaster" Target="../slideMasters/slideMaster2.xml" /><Relationship Id="rId2" Type="http://schemas.openxmlformats.org/officeDocument/2006/relationships/tags" Target="../tags/tag9.xml" /><Relationship Id="rId3" Type="http://schemas.openxmlformats.org/officeDocument/2006/relationships/image" Target="../media/image4.png"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image" Target="../media/image2.png" /><Relationship Id="rId7" Type="http://schemas.openxmlformats.org/officeDocument/2006/relationships/tags" Target="../tags/tag12.xml" /><Relationship Id="rId8" Type="http://schemas.openxmlformats.org/officeDocument/2006/relationships/tags" Target="../tags/tag13.xml" /><Relationship Id="rId9" Type="http://schemas.openxmlformats.org/officeDocument/2006/relationships/tags" Target="../tags/tag14.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0.xml" /><Relationship Id="rId11" Type="http://schemas.openxmlformats.org/officeDocument/2006/relationships/slideMaster" Target="../slideMasters/slideMaster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image" Target="../media/image2.png"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tags" Target="../tags/tag29.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tags" Target="../tags/tag39.xml" /><Relationship Id="rId13" Type="http://schemas.openxmlformats.org/officeDocument/2006/relationships/tags" Target="../tags/tag40.xml" /><Relationship Id="rId14"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image" Target="../media/image4.png"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image" Target="../media/image2.png"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48.xml" /><Relationship Id="rId11" Type="http://schemas.openxmlformats.org/officeDocument/2006/relationships/image" Target="../media/image2.png" /><Relationship Id="rId12" Type="http://schemas.openxmlformats.org/officeDocument/2006/relationships/tags" Target="../tags/tag49.xml" /><Relationship Id="rId13" Type="http://schemas.openxmlformats.org/officeDocument/2006/relationships/tags" Target="../tags/tag50.xml" /><Relationship Id="rId14" Type="http://schemas.openxmlformats.org/officeDocument/2006/relationships/tags" Target="../tags/tag51.xml" /><Relationship Id="rId15" Type="http://schemas.openxmlformats.org/officeDocument/2006/relationships/tags" Target="../tags/tag52.xml" /><Relationship Id="rId16" Type="http://schemas.openxmlformats.org/officeDocument/2006/relationships/slideMaster" Target="../slideMasters/slideMaster2.xml" /><Relationship Id="rId2" Type="http://schemas.openxmlformats.org/officeDocument/2006/relationships/tags" Target="../tags/tag41.xml" /><Relationship Id="rId3" Type="http://schemas.openxmlformats.org/officeDocument/2006/relationships/image" Target="../media/image4.png"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tags" Target="../tags/tag47.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slideMaster" Target="../slideMasters/slideMaster2.xml" /><Relationship Id="rId2" Type="http://schemas.openxmlformats.org/officeDocument/2006/relationships/tags" Target="../tags/tag53.xml" /><Relationship Id="rId3" Type="http://schemas.openxmlformats.org/officeDocument/2006/relationships/image" Target="../media/image4.png"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image" Target="../media/image2.png" /><Relationship Id="rId8" Type="http://schemas.openxmlformats.org/officeDocument/2006/relationships/tags" Target="../tags/tag57.xml" /><Relationship Id="rId9" Type="http://schemas.openxmlformats.org/officeDocument/2006/relationships/tags" Target="../tags/tag58.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1.xml" /><Relationship Id="rId3" Type="http://schemas.openxmlformats.org/officeDocument/2006/relationships/image" Target="../media/image4.png"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6.xml" /><Relationship Id="rId3" Type="http://schemas.openxmlformats.org/officeDocument/2006/relationships/image" Target="../media/image4.png"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4.png"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image" Target="../media/image2.png" /><Relationship Id="rId9" Type="http://schemas.openxmlformats.org/officeDocument/2006/relationships/tags" Target="../tags/tag7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81.xml"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image" Target="../media/image2.png" /><Relationship Id="rId6" Type="http://schemas.openxmlformats.org/officeDocument/2006/relationships/tags" Target="../tags/tag84.xml"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AE2A26-7778-4F93-8C15-76EDD16FCA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B1D7AD-8418-4369-826A-0CD47D4961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69B149-CB39-46DD-9C4C-2CB0987AFE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D7BEA4-E61B-47FF-AA82-7BF549A286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52D9E3-809F-4CA2-96C5-975383B1D9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C51CF2-8DD4-48F4-AFEE-B22A920294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66D1BB-B26B-4711-9EA4-4C0C817645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F61C55-8765-463A-9618-C83D1660F2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91E65E-9A4B-46CE-85A0-72C9BF98D1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5A9EF2-820C-49C9-AC57-D37E3B5C5D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2A1A04-6684-4377-9114-84CDBA04E9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9" name="图片 10" descr="ͼƬ1-5"/>
          <p:cNvPicPr>
            <a:picLocks noChangeAspect="1"/>
          </p:cNvPicPr>
          <p:nvPr>
            <p:custDataLst>
              <p:tags r:id="rId2"/>
            </p:custDataLst>
          </p:nvPr>
        </p:nvPicPr>
        <p:blipFill>
          <a:blip r:embed="rId1"/>
          <a:stretch>
            <a:fillRect/>
          </a:stretch>
        </p:blipFill>
        <p:spPr>
          <a:xfrm>
            <a:off x="0" y="0"/>
            <a:ext cx="12186920" cy="6858000"/>
          </a:xfrm>
          <a:prstGeom prst="rect">
            <a:avLst/>
          </a:prstGeom>
        </p:spPr>
      </p:pic>
      <p:pic>
        <p:nvPicPr>
          <p:cNvPr id="2097161" name="图片 9" descr="图片1"/>
          <p:cNvPicPr>
            <a:picLocks noChangeAspect="1"/>
          </p:cNvPicPr>
          <p:nvPr>
            <p:custDataLst>
              <p:tags r:id="rId4"/>
            </p:custDataLst>
          </p:nvPr>
        </p:nvPicPr>
        <p:blipFill>
          <a:blip r:embed="rId3"/>
          <a:stretch>
            <a:fillRect/>
          </a:stretch>
        </p:blipFill>
        <p:spPr>
          <a:xfrm>
            <a:off x="8321040" y="1077595"/>
            <a:ext cx="342900" cy="349885"/>
          </a:xfrm>
          <a:prstGeom prst="rect">
            <a:avLst/>
          </a:prstGeom>
        </p:spPr>
      </p:pic>
      <p:sp>
        <p:nvSpPr>
          <p:cNvPr id="1048666" name="副标题"/>
          <p:cNvSpPr txBox="1">
            <a:spLocks noGrp="1"/>
          </p:cNvSpPr>
          <p:nvPr>
            <p:ph type="body" idx="3" hasCustomPrompt="1"/>
            <p:custDataLst>
              <p:tags r:id="rId5"/>
            </p:custDataLst>
          </p:nvPr>
        </p:nvSpPr>
        <p:spPr>
          <a:xfrm>
            <a:off x="8634730" y="971550"/>
            <a:ext cx="363855" cy="4846955"/>
          </a:xfrm>
          <a:prstGeom prst="rect">
            <a:avLst/>
          </a:prstGeom>
          <a:noFill/>
        </p:spPr>
        <p:txBody>
          <a:bodyPr vert="eaVert" wrap="square" lIns="0" tIns="107950" rIns="0" bIns="0" rtlCol="0" anchor="t" anchorCtr="0">
            <a:normAutofit/>
          </a:bodyPr>
          <a:lstStyle>
            <a:lvl1pPr marL="0" marR="0" lvl="0" algn="l" defTabSz="914400" rtl="0" eaLnBrk="1" fontAlgn="auto" latinLnBrk="0" hangingPunct="1">
              <a:lnSpc>
                <a:spcPct val="100000"/>
              </a:lnSpc>
              <a:buClrTx/>
              <a:buSzTx/>
              <a:buFontTx/>
              <a:buNone/>
              <a:defRPr kumimoji="0" sz="1400" b="0" i="0" u="none" strike="noStrike" kern="1200" cap="none" spc="800" normalizeH="0" baseline="0" noProof="1">
                <a:solidFill>
                  <a:schemeClr val="bg1">
                    <a:lumMod val="65000"/>
                  </a:schemeClr>
                </a:solidFill>
                <a:latin typeface="+mn-ea"/>
                <a:ea typeface="+mn-ea"/>
                <a:cs typeface="MiSans Normal" panose="00000500000000000000" charset="-122"/>
                <a:sym typeface="+mn-ea"/>
              </a:defRPr>
            </a:lvl1pPr>
          </a:lstStyle>
          <a:p>
            <a:pPr lvl="0">
              <a:buClrTx/>
              <a:buSzTx/>
              <a:buFontTx/>
            </a:pPr>
            <a:r>
              <a:rPr>
                <a:sym typeface="+mn-ea"/>
              </a:rPr>
              <a:t>单击此处编辑母版副标题样式</a:t>
            </a:r>
            <a:endParaRPr>
              <a:sym typeface="+mn-ea"/>
            </a:endParaRPr>
          </a:p>
        </p:txBody>
      </p:sp>
      <p:sp>
        <p:nvSpPr>
          <p:cNvPr id="1048668" name="标题"/>
          <p:cNvSpPr txBox="1">
            <a:spLocks noGrp="1"/>
          </p:cNvSpPr>
          <p:nvPr>
            <p:ph type="title" idx="2" hasCustomPrompt="1"/>
            <p:custDataLst>
              <p:tags r:id="rId6"/>
            </p:custDataLst>
          </p:nvPr>
        </p:nvSpPr>
        <p:spPr>
          <a:xfrm>
            <a:off x="9058275" y="971550"/>
            <a:ext cx="1104656" cy="4846955"/>
          </a:xfrm>
          <a:prstGeom prst="rect">
            <a:avLst/>
          </a:prstGeom>
          <a:noFill/>
        </p:spPr>
        <p:txBody>
          <a:bodyPr vert="eaVert" wrap="square" lIns="0" tIns="45720" rIns="0" bIns="0" rtlCol="0" anchor="b">
            <a:normAutofit/>
          </a:bodyPr>
          <a:lstStyle>
            <a:lvl1pPr marL="0" marR="0" lvl="0" algn="l" defTabSz="914400" rtl="0" eaLnBrk="1" fontAlgn="auto" latinLnBrk="0" hangingPunct="1">
              <a:lnSpc>
                <a:spcPct val="100000"/>
              </a:lnSpc>
              <a:buClrTx/>
              <a:buSzTx/>
              <a:buFontTx/>
              <a:buNone/>
              <a:defRPr kumimoji="0" lang="zh-CN" altLang="en-US" sz="6000" b="0" i="0" u="none" strike="noStrike" kern="1200" cap="none" spc="0" normalizeH="0" baseline="0" noProof="1">
                <a:gradFill flip="none" rotWithShape="1">
                  <a:gsLst>
                    <a:gs pos="0">
                      <a:schemeClr val="accent1"/>
                    </a:gs>
                    <a:gs pos="100000">
                      <a:schemeClr val="accent3"/>
                    </a:gs>
                  </a:gsLst>
                  <a:lin ang="0" scaled="1"/>
                </a:gradFill>
                <a:latin typeface="+mj-ea"/>
                <a:ea typeface="+mj-ea"/>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670" name="署名"/>
          <p:cNvSpPr txBox="1">
            <a:spLocks noGrp="1"/>
          </p:cNvSpPr>
          <p:nvPr>
            <p:ph type="body" idx="1" hasCustomPrompt="1"/>
            <p:custDataLst>
              <p:tags r:id="rId7"/>
            </p:custDataLst>
          </p:nvPr>
        </p:nvSpPr>
        <p:spPr>
          <a:xfrm>
            <a:off x="10162931" y="3966057"/>
            <a:ext cx="774700" cy="1696994"/>
          </a:xfrm>
          <a:prstGeom prst="rect">
            <a:avLst/>
          </a:prstGeom>
          <a:noFill/>
        </p:spPr>
        <p:txBody>
          <a:bodyPr vert="eaVert" wrap="square" lIns="0" tIns="0" rIns="0" bIns="0" rtlCol="0" anchor="b">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bg1">
                    <a:lumMod val="75000"/>
                  </a:schemeClr>
                </a:solidFill>
                <a:latin typeface="+mj-ea"/>
                <a:ea typeface="+mj-ea"/>
                <a:cs typeface="MiSans Normal" panose="00000500000000000000" charset="-122"/>
              </a:defRPr>
            </a:lvl1pPr>
          </a:lstStyle>
          <a:p>
            <a:pPr lvl="0" algn="l">
              <a:lnSpc>
                <a:spcPct val="150000"/>
              </a:lnSpc>
            </a:pPr>
            <a:r>
              <a:rPr>
                <a:sym typeface="+mn-ea"/>
              </a:rPr>
              <a:t>单击编辑文本</a:t>
            </a:r>
            <a:endParaRPr>
              <a:sym typeface="+mn-ea"/>
            </a:endParaRPr>
          </a:p>
        </p:txBody>
      </p:sp>
      <p:sp>
        <p:nvSpPr>
          <p:cNvPr id="1048672" name="日期占位符 3"/>
          <p:cNvSpPr>
            <a:spLocks noGrp="1"/>
          </p:cNvSpPr>
          <p:nvPr>
            <p:ph type="dt" sz="half" idx="10"/>
            <p:custDataLst>
              <p:tags r:id="rId8"/>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674"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10"/>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63" name="图片 10"/>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65" name="图片 11"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cxnSp>
        <p:nvCxnSpPr>
          <p:cNvPr id="3145731" name="直接连接符 37"/>
          <p:cNvCxnSpPr/>
          <p:nvPr>
            <p:custDataLst>
              <p:tags r:id="rId5"/>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67" name="图片 8" descr="图片1"/>
          <p:cNvPicPr>
            <a:picLocks noChangeAspect="1"/>
          </p:cNvPicPr>
          <p:nvPr>
            <p:custDataLst>
              <p:tags r:id="rId7"/>
            </p:custDataLst>
          </p:nvPr>
        </p:nvPicPr>
        <p:blipFill>
          <a:blip r:embed="rId6"/>
          <a:stretch>
            <a:fillRect/>
          </a:stretch>
        </p:blipFill>
        <p:spPr>
          <a:xfrm>
            <a:off x="771525" y="482600"/>
            <a:ext cx="340360" cy="347345"/>
          </a:xfrm>
          <a:prstGeom prst="rect">
            <a:avLst/>
          </a:prstGeom>
        </p:spPr>
      </p:pic>
      <p:sp>
        <p:nvSpPr>
          <p:cNvPr id="1048678" name="标题"/>
          <p:cNvSpPr txBox="1">
            <a:spLocks noGrp="1"/>
          </p:cNvSpPr>
          <p:nvPr>
            <p:ph type="title" idx="2"/>
            <p:custDataLst>
              <p:tags r:id="rId8"/>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680" name="正文"/>
          <p:cNvSpPr txBox="1">
            <a:spLocks noGrp="1"/>
          </p:cNvSpPr>
          <p:nvPr>
            <p:ph idx="1"/>
            <p:custDataLst>
              <p:tags r:id="rId9"/>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3"/>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3"/>
              </a:buClr>
            </a:pPr>
            <a:r>
              <a:rPr>
                <a:sym typeface="+mn-ea"/>
              </a:rPr>
              <a:t>单击此处编辑母版文本样式</a:t>
            </a:r>
            <a:endParaRPr>
              <a:sym typeface="+mn-ea"/>
            </a:endParaRPr>
          </a:p>
          <a:p>
            <a:pPr lvl="1">
              <a:spcBef>
                <a:spcPts val="1200"/>
              </a:spcBef>
              <a:spcAft>
                <a:spcPct val="0"/>
              </a:spcAft>
              <a:buClr>
                <a:schemeClr val="accent3"/>
              </a:buClr>
            </a:pPr>
            <a:r>
              <a:rPr err="1">
                <a:sym typeface="+mn-ea"/>
              </a:rPr>
              <a:t>第二级</a:t>
            </a:r>
            <a:endParaRPr>
              <a:sym typeface="+mn-ea"/>
            </a:endParaRPr>
          </a:p>
          <a:p>
            <a:pPr lvl="2">
              <a:spcBef>
                <a:spcPts val="1200"/>
              </a:spcBef>
              <a:spcAft>
                <a:spcPct val="0"/>
              </a:spcAft>
              <a:buClr>
                <a:schemeClr val="accent3"/>
              </a:buClr>
            </a:pPr>
            <a:r>
              <a:rPr err="1">
                <a:sym typeface="+mn-ea"/>
              </a:rPr>
              <a:t>第三级</a:t>
            </a:r>
            <a:endParaRPr>
              <a:sym typeface="+mn-ea"/>
            </a:endParaRPr>
          </a:p>
          <a:p>
            <a:pPr lvl="3">
              <a:spcBef>
                <a:spcPts val="1200"/>
              </a:spcBef>
              <a:spcAft>
                <a:spcPct val="0"/>
              </a:spcAft>
              <a:buClr>
                <a:schemeClr val="accent3"/>
              </a:buClr>
            </a:pPr>
            <a:r>
              <a:rPr err="1">
                <a:sym typeface="+mn-ea"/>
              </a:rPr>
              <a:t>第四级</a:t>
            </a:r>
            <a:endParaRPr>
              <a:sym typeface="+mn-ea"/>
            </a:endParaRPr>
          </a:p>
          <a:p>
            <a:pPr lvl="4">
              <a:spcBef>
                <a:spcPts val="1200"/>
              </a:spcBef>
              <a:spcAft>
                <a:spcPct val="0"/>
              </a:spcAft>
              <a:buClr>
                <a:schemeClr val="accent3"/>
              </a:buClr>
            </a:pPr>
            <a:r>
              <a:rPr err="1">
                <a:sym typeface="+mn-ea"/>
              </a:rPr>
              <a:t>第五级</a:t>
            </a:r>
            <a:endParaRPr>
              <a:sym typeface="+mn-ea"/>
            </a:endParaRPr>
          </a:p>
        </p:txBody>
      </p:sp>
      <p:sp>
        <p:nvSpPr>
          <p:cNvPr id="1048682" name="日期占位符 3"/>
          <p:cNvSpPr>
            <a:spLocks noGrp="1"/>
          </p:cNvSpPr>
          <p:nvPr>
            <p:ph type="dt" sz="half" idx="10"/>
            <p:custDataLst>
              <p:tags r:id="rId10"/>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684"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12"/>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9" name="图片 6" descr="ͼƬ2"/>
          <p:cNvPicPr>
            <a:picLocks noChangeAspect="1"/>
          </p:cNvPicPr>
          <p:nvPr>
            <p:custDataLst>
              <p:tags r:id="rId2"/>
            </p:custDataLst>
          </p:nvPr>
        </p:nvPicPr>
        <p:blipFill>
          <a:blip r:embed="rId1"/>
          <a:stretch>
            <a:fillRect/>
          </a:stretch>
        </p:blipFill>
        <p:spPr>
          <a:xfrm>
            <a:off x="0" y="0"/>
            <a:ext cx="12186920" cy="6858000"/>
          </a:xfrm>
          <a:prstGeom prst="rect">
            <a:avLst/>
          </a:prstGeom>
        </p:spPr>
      </p:pic>
      <p:sp>
        <p:nvSpPr>
          <p:cNvPr id="1048688" name="标题"/>
          <p:cNvSpPr txBox="1">
            <a:spLocks noGrp="1"/>
          </p:cNvSpPr>
          <p:nvPr>
            <p:ph type="title" idx="1" hasCustomPrompt="1"/>
            <p:custDataLst>
              <p:tags r:id="rId3"/>
            </p:custDataLst>
          </p:nvPr>
        </p:nvSpPr>
        <p:spPr>
          <a:xfrm>
            <a:off x="4632960" y="252730"/>
            <a:ext cx="2921000" cy="1116330"/>
          </a:xfrm>
          <a:prstGeom prst="rect">
            <a:avLst/>
          </a:prstGeom>
          <a:noFill/>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accent3"/>
                    </a:gs>
                  </a:gsLst>
                  <a:lin ang="0" scaled="1"/>
                </a:gradFill>
                <a:latin typeface="+mj-ea"/>
                <a:ea typeface="+mj-ea"/>
                <a:cs typeface="MiSans Normal" panose="00000500000000000000" charset="-122"/>
                <a:sym typeface="+mn-ea"/>
              </a:defRPr>
            </a:lvl1pPr>
          </a:lstStyle>
          <a:p>
            <a:pPr lvl="0" algn="ctr">
              <a:buClrTx/>
              <a:buSzTx/>
              <a:buFontTx/>
            </a:pPr>
            <a:r>
              <a:rPr>
                <a:sym typeface="+mn-ea"/>
              </a:rPr>
              <a:t>标题</a:t>
            </a:r>
            <a:endParaRPr>
              <a:sym typeface="+mn-ea"/>
            </a:endParaRPr>
          </a:p>
        </p:txBody>
      </p:sp>
      <p:sp>
        <p:nvSpPr>
          <p:cNvPr id="1048690" name="日期占位符 2"/>
          <p:cNvSpPr>
            <a:spLocks noGrp="1"/>
          </p:cNvSpPr>
          <p:nvPr>
            <p:ph type="dt" sz="half" idx="10"/>
            <p:custDataLst>
              <p:tags r:id="rId4"/>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692"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694" name="灯片编号占位符 4"/>
          <p:cNvSpPr>
            <a:spLocks noGrp="1"/>
          </p:cNvSpPr>
          <p:nvPr>
            <p:ph type="sldNum" sz="quarter" idx="12"/>
            <p:custDataLst>
              <p:tags r:id="rId6"/>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71" name="图片 9" descr="ͼƬ1-5"/>
          <p:cNvPicPr>
            <a:picLocks noChangeAspect="1"/>
          </p:cNvPicPr>
          <p:nvPr>
            <p:custDataLst>
              <p:tags r:id="rId2"/>
            </p:custDataLst>
          </p:nvPr>
        </p:nvPicPr>
        <p:blipFill>
          <a:blip r:embed="rId1"/>
          <a:stretch>
            <a:fillRect/>
          </a:stretch>
        </p:blipFill>
        <p:spPr>
          <a:xfrm>
            <a:off x="0" y="0"/>
            <a:ext cx="12186920" cy="6858000"/>
          </a:xfrm>
          <a:prstGeom prst="rect">
            <a:avLst/>
          </a:prstGeom>
        </p:spPr>
      </p:pic>
      <p:sp>
        <p:nvSpPr>
          <p:cNvPr id="1048696" name="节编号"/>
          <p:cNvSpPr txBox="1">
            <a:spLocks noGrp="1"/>
          </p:cNvSpPr>
          <p:nvPr>
            <p:ph type="body" idx="4" hasCustomPrompt="1"/>
            <p:custDataLst>
              <p:tags r:id="rId3"/>
            </p:custDataLst>
          </p:nvPr>
        </p:nvSpPr>
        <p:spPr>
          <a:xfrm>
            <a:off x="2718435" y="2567305"/>
            <a:ext cx="1952625" cy="1430655"/>
          </a:xfrm>
          <a:prstGeom prst="rect">
            <a:avLst/>
          </a:prstGeom>
          <a:noFill/>
        </p:spPr>
        <p:txBody>
          <a:bodyPr vert="eaVert"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1500" b="0" i="0" u="none" strike="noStrike" kern="1200" cap="none" spc="0" normalizeH="0" baseline="0" noProof="1">
                <a:gradFill flip="none" rotWithShape="1">
                  <a:gsLst>
                    <a:gs pos="0">
                      <a:schemeClr val="accent1"/>
                    </a:gs>
                    <a:gs pos="100000">
                      <a:schemeClr val="accent3">
                        <a:alpha val="0"/>
                      </a:schemeClr>
                    </a:gs>
                  </a:gsLst>
                  <a:lin ang="0" scaled="1"/>
                </a:gradFill>
                <a:latin typeface="+mj-ea"/>
                <a:ea typeface="+mj-ea"/>
                <a:cs typeface="MiSans Normal" panose="00000500000000000000" charset="-122"/>
                <a:sym typeface="+mn-ea"/>
              </a:defRPr>
            </a:lvl1pPr>
          </a:lstStyle>
          <a:p>
            <a:pPr lvl="0" algn="l">
              <a:buClrTx/>
              <a:buSzTx/>
              <a:buFontTx/>
            </a:pPr>
            <a:r>
              <a:rPr>
                <a:sym typeface="+mn-ea"/>
              </a:rPr>
              <a:t>编号</a:t>
            </a:r>
            <a:endParaRPr>
              <a:sym typeface="+mn-ea"/>
            </a:endParaRPr>
          </a:p>
        </p:txBody>
      </p:sp>
      <p:sp>
        <p:nvSpPr>
          <p:cNvPr id="1048698" name="标题"/>
          <p:cNvSpPr txBox="1">
            <a:spLocks noGrp="1"/>
          </p:cNvSpPr>
          <p:nvPr>
            <p:ph type="title" idx="3" hasCustomPrompt="1"/>
            <p:custDataLst>
              <p:tags r:id="rId4"/>
            </p:custDataLst>
          </p:nvPr>
        </p:nvSpPr>
        <p:spPr>
          <a:xfrm>
            <a:off x="9610724" y="857250"/>
            <a:ext cx="1753961" cy="4400550"/>
          </a:xfrm>
          <a:prstGeom prst="rect">
            <a:avLst/>
          </a:prstGeom>
          <a:noFill/>
          <a:effectLst/>
        </p:spPr>
        <p:txBody>
          <a:bodyPr vert="eaVert" wrap="square" lIns="0" tIns="36195" rIns="36195" bIns="36195" rtlCol="0" anchor="b" anchorCtr="0">
            <a:normAutofit/>
          </a:bodyPr>
          <a:lstStyle>
            <a:lvl1pPr marL="0" marR="0" lvl="0" algn="l" defTabSz="914400" rtl="0" eaLnBrk="1" fontAlgn="auto" latinLnBrk="0" hangingPunct="1">
              <a:lnSpc>
                <a:spcPct val="100000"/>
              </a:lnSpc>
              <a:buClrTx/>
              <a:buSzTx/>
              <a:buFontTx/>
              <a:buNone/>
              <a:defRPr kumimoji="0" lang="zh-CN" altLang="en-US" sz="5400" b="0" i="0" u="none" strike="noStrike" kern="1200" cap="none" spc="0" normalizeH="0" baseline="0" noProof="1">
                <a:gradFill flip="none" rotWithShape="1">
                  <a:gsLst>
                    <a:gs pos="0">
                      <a:schemeClr val="accent1"/>
                    </a:gs>
                    <a:gs pos="100000">
                      <a:schemeClr val="accent3"/>
                    </a:gs>
                  </a:gsLst>
                  <a:lin ang="0" scaled="1"/>
                </a:gradFill>
                <a:latin typeface="汉仪书宋二简"/>
                <a:ea typeface="汉仪书宋二简"/>
                <a:cs typeface="MiSans Normal" panose="00000500000000000000" charset="-122"/>
                <a:sym typeface="+mn-ea"/>
              </a:defRPr>
            </a:lvl1pPr>
          </a:lstStyle>
          <a:p>
            <a:pPr lvl="0" algn="l">
              <a:buClrTx/>
              <a:buSzTx/>
              <a:buFontTx/>
            </a:pPr>
            <a:r>
              <a:rPr>
                <a:sym typeface="+mn-ea"/>
              </a:rPr>
              <a:t>单击编辑标题</a:t>
            </a:r>
            <a:endParaRPr>
              <a:sym typeface="+mn-ea"/>
            </a:endParaRPr>
          </a:p>
        </p:txBody>
      </p:sp>
      <p:cxnSp>
        <p:nvCxnSpPr>
          <p:cNvPr id="3145733" name="直接连接符 96"/>
          <p:cNvCxnSpPr/>
          <p:nvPr>
            <p:custDataLst>
              <p:tags r:id="rId5"/>
            </p:custDataLst>
          </p:nvPr>
        </p:nvCxnSpPr>
        <p:spPr>
          <a:xfrm flipH="1">
            <a:off x="9610828" y="857422"/>
            <a:ext cx="0" cy="43688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73" name="图片 6" descr="图片1"/>
          <p:cNvPicPr>
            <a:picLocks noChangeAspect="1"/>
          </p:cNvPicPr>
          <p:nvPr>
            <p:custDataLst>
              <p:tags r:id="rId7"/>
            </p:custDataLst>
          </p:nvPr>
        </p:nvPicPr>
        <p:blipFill>
          <a:blip r:embed="rId6"/>
          <a:stretch>
            <a:fillRect/>
          </a:stretch>
        </p:blipFill>
        <p:spPr>
          <a:xfrm>
            <a:off x="8916035" y="981710"/>
            <a:ext cx="342900" cy="349885"/>
          </a:xfrm>
          <a:prstGeom prst="rect">
            <a:avLst/>
          </a:prstGeom>
        </p:spPr>
      </p:pic>
      <p:sp>
        <p:nvSpPr>
          <p:cNvPr id="1048700" name="日期占位符 3"/>
          <p:cNvSpPr>
            <a:spLocks noGrp="1"/>
          </p:cNvSpPr>
          <p:nvPr>
            <p:ph type="dt" sz="half" idx="10"/>
            <p:custDataLst>
              <p:tags r:id="rId8"/>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02"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04" name="灯片编号占位符 5"/>
          <p:cNvSpPr>
            <a:spLocks noGrp="1"/>
          </p:cNvSpPr>
          <p:nvPr>
            <p:ph type="sldNum" sz="quarter" idx="12"/>
            <p:custDataLst>
              <p:tags r:id="rId10"/>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75" name="图片 13"/>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77" name="图片 14"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06" name="正文"/>
          <p:cNvSpPr txBox="1">
            <a:spLocks noGrp="1"/>
          </p:cNvSpPr>
          <p:nvPr>
            <p:ph idx="5"/>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08" name="正文"/>
          <p:cNvSpPr txBox="1">
            <a:spLocks noGrp="1"/>
          </p:cNvSpPr>
          <p:nvPr>
            <p:ph idx="4"/>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cxnSp>
        <p:nvCxnSpPr>
          <p:cNvPr id="3145735" name="直接连接符 8"/>
          <p:cNvCxnSpPr/>
          <p:nvPr>
            <p:custDataLst>
              <p:tags r:id="rId7"/>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10" name="标题"/>
          <p:cNvSpPr txBox="1">
            <a:spLocks noGrp="1"/>
          </p:cNvSpPr>
          <p:nvPr>
            <p:ph type="title" idx="2"/>
            <p:custDataLst>
              <p:tags r:id="rId8"/>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179" name="图片 10" descr="图片1"/>
          <p:cNvPicPr>
            <a:picLocks noChangeAspect="1"/>
          </p:cNvPicPr>
          <p:nvPr>
            <p:custDataLst>
              <p:tags r:id="rId10"/>
            </p:custDataLst>
          </p:nvPr>
        </p:nvPicPr>
        <p:blipFill>
          <a:blip r:embed="rId9"/>
          <a:stretch>
            <a:fillRect/>
          </a:stretch>
        </p:blipFill>
        <p:spPr>
          <a:xfrm>
            <a:off x="777240" y="488315"/>
            <a:ext cx="328295" cy="335280"/>
          </a:xfrm>
          <a:prstGeom prst="rect">
            <a:avLst/>
          </a:prstGeom>
        </p:spPr>
      </p:pic>
      <p:sp>
        <p:nvSpPr>
          <p:cNvPr id="1048712" name="日期占位符 4"/>
          <p:cNvSpPr>
            <a:spLocks noGrp="1"/>
          </p:cNvSpPr>
          <p:nvPr>
            <p:ph type="dt" sz="half" idx="10"/>
            <p:custDataLst>
              <p:tags r:id="rId11"/>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14" name="页脚占位符 5"/>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16" name="灯片编号占位符 6"/>
          <p:cNvSpPr>
            <a:spLocks noGrp="1"/>
          </p:cNvSpPr>
          <p:nvPr>
            <p:ph type="sldNum" sz="quarter" idx="12"/>
            <p:custDataLst>
              <p:tags r:id="rId13"/>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81" name="图片 17"/>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83" name="图片 18"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18" name="正文"/>
          <p:cNvSpPr txBox="1">
            <a:spLocks noGrp="1"/>
          </p:cNvSpPr>
          <p:nvPr>
            <p:ph idx="7"/>
            <p:custDataLst>
              <p:tags r:id="rId5"/>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0" name="标题"/>
          <p:cNvSpPr txBox="1">
            <a:spLocks noGrp="1"/>
          </p:cNvSpPr>
          <p:nvPr>
            <p:ph type="title" idx="6"/>
            <p:custDataLst>
              <p:tags r:id="rId6"/>
            </p:custDataLst>
          </p:nvPr>
        </p:nvSpPr>
        <p:spPr>
          <a:xfrm>
            <a:off x="6235065" y="1395730"/>
            <a:ext cx="5342255" cy="43370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22" name="正文"/>
          <p:cNvSpPr txBox="1">
            <a:spLocks noGrp="1"/>
          </p:cNvSpPr>
          <p:nvPr>
            <p:ph idx="5"/>
            <p:custDataLst>
              <p:tags r:id="rId7"/>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4"/>
            <p:custDataLst>
              <p:tags r:id="rId8"/>
            </p:custDataLst>
          </p:nvPr>
        </p:nvSpPr>
        <p:spPr>
          <a:xfrm>
            <a:off x="608330" y="1395730"/>
            <a:ext cx="5342255" cy="43370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cxnSp>
        <p:nvCxnSpPr>
          <p:cNvPr id="3145737" name="直接连接符 10"/>
          <p:cNvCxnSpPr/>
          <p:nvPr>
            <p:custDataLst>
              <p:tags r:id="rId9"/>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26" name="标题"/>
          <p:cNvSpPr txBox="1">
            <a:spLocks noGrp="1"/>
          </p:cNvSpPr>
          <p:nvPr>
            <p:ph type="title" idx="2"/>
            <p:custDataLst>
              <p:tags r:id="rId10"/>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185" name="图片 12" descr="图片1"/>
          <p:cNvPicPr>
            <a:picLocks noChangeAspect="1"/>
          </p:cNvPicPr>
          <p:nvPr>
            <p:custDataLst>
              <p:tags r:id="rId12"/>
            </p:custDataLst>
          </p:nvPr>
        </p:nvPicPr>
        <p:blipFill>
          <a:blip r:embed="rId11"/>
          <a:stretch>
            <a:fillRect/>
          </a:stretch>
        </p:blipFill>
        <p:spPr>
          <a:xfrm>
            <a:off x="777240" y="488315"/>
            <a:ext cx="328295" cy="335280"/>
          </a:xfrm>
          <a:prstGeom prst="rect">
            <a:avLst/>
          </a:prstGeom>
        </p:spPr>
      </p:pic>
      <p:sp>
        <p:nvSpPr>
          <p:cNvPr id="1048728" name="日期占位符 6"/>
          <p:cNvSpPr>
            <a:spLocks noGrp="1"/>
          </p:cNvSpPr>
          <p:nvPr>
            <p:ph type="dt" sz="half" idx="10"/>
            <p:custDataLst>
              <p:tags r:id="rId13"/>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30" name="页脚占位符 7"/>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732" name="灯片编号占位符 8"/>
          <p:cNvSpPr>
            <a:spLocks noGrp="1"/>
          </p:cNvSpPr>
          <p:nvPr>
            <p:ph type="sldNum" sz="quarter" idx="12"/>
            <p:custDataLst>
              <p:tags r:id="rId15"/>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87" name="图片 9"/>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89" name="图片 10"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cxnSp>
        <p:nvCxnSpPr>
          <p:cNvPr id="3145739" name="直接连接符 7"/>
          <p:cNvCxnSpPr/>
          <p:nvPr>
            <p:custDataLst>
              <p:tags r:id="rId5"/>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34" name="标题"/>
          <p:cNvSpPr txBox="1">
            <a:spLocks noGrp="1"/>
          </p:cNvSpPr>
          <p:nvPr>
            <p:ph type="title" idx="2"/>
            <p:custDataLst>
              <p:tags r:id="rId6"/>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191" name="图片 6" descr="图片1"/>
          <p:cNvPicPr>
            <a:picLocks noChangeAspect="1"/>
          </p:cNvPicPr>
          <p:nvPr>
            <p:custDataLst>
              <p:tags r:id="rId8"/>
            </p:custDataLst>
          </p:nvPr>
        </p:nvPicPr>
        <p:blipFill>
          <a:blip r:embed="rId7"/>
          <a:stretch>
            <a:fillRect/>
          </a:stretch>
        </p:blipFill>
        <p:spPr>
          <a:xfrm>
            <a:off x="777240" y="488315"/>
            <a:ext cx="328295" cy="335280"/>
          </a:xfrm>
          <a:prstGeom prst="rect">
            <a:avLst/>
          </a:prstGeom>
        </p:spPr>
      </p:pic>
      <p:sp>
        <p:nvSpPr>
          <p:cNvPr id="1048736" name="日期占位符 2"/>
          <p:cNvSpPr>
            <a:spLocks noGrp="1"/>
          </p:cNvSpPr>
          <p:nvPr>
            <p:ph type="dt" sz="half" idx="10"/>
            <p:custDataLst>
              <p:tags r:id="rId9"/>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38"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40" name="灯片编号占位符 4"/>
          <p:cNvSpPr>
            <a:spLocks noGrp="1"/>
          </p:cNvSpPr>
          <p:nvPr>
            <p:ph type="sldNum" sz="quarter" idx="12"/>
            <p:custDataLst>
              <p:tags r:id="rId11"/>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93"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95" name="图片 9"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42" name="日期占位符 1"/>
          <p:cNvSpPr>
            <a:spLocks noGrp="1"/>
          </p:cNvSpPr>
          <p:nvPr>
            <p:ph type="dt" sz="half" idx="10"/>
            <p:custDataLst>
              <p:tags r:id="rId5"/>
            </p:custDataLst>
          </p:nvPr>
        </p:nvSpPr>
        <p:spPr/>
        <p:txBody>
          <a:bodyPr/>
          <a:lstStyle/>
          <a:p>
            <a:fld id="{55A9EEB6-0A46-46E6-ADE6-B831179C2539}" type="datetimeFigureOut">
              <a:rPr lang="zh-CN" altLang="en-US" smtClean="0"/>
              <a:t/>
            </a:fld>
            <a:endParaRPr lang="zh-CN" altLang="en-US"/>
          </a:p>
        </p:txBody>
      </p:sp>
      <p:sp>
        <p:nvSpPr>
          <p:cNvPr id="1048744" name="页脚占位符 2"/>
          <p:cNvSpPr>
            <a:spLocks noGrp="1"/>
          </p:cNvSpPr>
          <p:nvPr>
            <p:ph type="ftr" sz="quarter" idx="11"/>
            <p:custDataLst>
              <p:tags r:id="rId6"/>
            </p:custDataLst>
          </p:nvPr>
        </p:nvSpPr>
        <p:spPr/>
        <p:txBody>
          <a:bodyPr/>
          <a:lstStyle/>
          <a:p>
            <a:endParaRPr lang="zh-CN" altLang="en-US"/>
          </a:p>
        </p:txBody>
      </p:sp>
      <p:sp>
        <p:nvSpPr>
          <p:cNvPr id="1048746" name="灯片编号占位符 3"/>
          <p:cNvSpPr>
            <a:spLocks noGrp="1"/>
          </p:cNvSpPr>
          <p:nvPr>
            <p:ph type="sldNum" sz="quarter" idx="12"/>
            <p:custDataLst>
              <p:tags r:id="rId7"/>
            </p:custDataLst>
          </p:nvPr>
        </p:nvSpPr>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97"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99" name="图片 9"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48" name="正文"/>
          <p:cNvSpPr txBox="1">
            <a:spLocks noGrp="1"/>
          </p:cNvSpPr>
          <p:nvPr>
            <p:ph idx="1"/>
            <p:custDataLst>
              <p:tags r:id="rId5"/>
            </p:custDataLst>
          </p:nvPr>
        </p:nvSpPr>
        <p:spPr>
          <a:xfrm>
            <a:off x="608330" y="379730"/>
            <a:ext cx="10968990" cy="58769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0" name="日期占位符 3"/>
          <p:cNvSpPr>
            <a:spLocks noGrp="1"/>
          </p:cNvSpPr>
          <p:nvPr>
            <p:ph type="dt" sz="half" idx="10"/>
            <p:custDataLst>
              <p:tags r:id="rId6"/>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52"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8"/>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201"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203" name="图片 9"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cxnSp>
        <p:nvCxnSpPr>
          <p:cNvPr id="3145741" name="直接连接符 37"/>
          <p:cNvCxnSpPr/>
          <p:nvPr>
            <p:custDataLst>
              <p:tags r:id="rId5"/>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56" name="副标题"/>
          <p:cNvSpPr txBox="1">
            <a:spLocks noGrp="1"/>
          </p:cNvSpPr>
          <p:nvPr>
            <p:ph type="body" idx="3" hasCustomPrompt="1"/>
            <p:custDataLst>
              <p:tags r:id="rId6"/>
            </p:custDataLst>
          </p:nvPr>
        </p:nvSpPr>
        <p:spPr>
          <a:xfrm>
            <a:off x="1120140" y="1015365"/>
            <a:ext cx="10457180" cy="492125"/>
          </a:xfrm>
          <a:prstGeom prst="rect">
            <a:avLst/>
          </a:prstGeom>
          <a:noFill/>
          <a:ln>
            <a:noFill/>
            <a:prstDash val="sysDash"/>
          </a:ln>
        </p:spPr>
        <p:txBody>
          <a:bodyPr wrap="square" lIns="179705"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lumMod val="75000"/>
                    <a:lumOff val="25000"/>
                  </a:schemeClr>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758" name="标题"/>
          <p:cNvSpPr txBox="1">
            <a:spLocks noGrp="1"/>
          </p:cNvSpPr>
          <p:nvPr>
            <p:ph type="title" idx="2"/>
            <p:custDataLst>
              <p:tags r:id="rId7"/>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205" name="图片 10" descr="图片1"/>
          <p:cNvPicPr>
            <a:picLocks noChangeAspect="1"/>
          </p:cNvPicPr>
          <p:nvPr>
            <p:custDataLst>
              <p:tags r:id="rId9"/>
            </p:custDataLst>
          </p:nvPr>
        </p:nvPicPr>
        <p:blipFill>
          <a:blip r:embed="rId8"/>
          <a:stretch>
            <a:fillRect/>
          </a:stretch>
        </p:blipFill>
        <p:spPr>
          <a:xfrm>
            <a:off x="777240" y="488315"/>
            <a:ext cx="328295" cy="335280"/>
          </a:xfrm>
          <a:prstGeom prst="rect">
            <a:avLst/>
          </a:prstGeom>
        </p:spPr>
      </p:pic>
      <p:sp>
        <p:nvSpPr>
          <p:cNvPr id="1048760" name="日期占位符 2"/>
          <p:cNvSpPr>
            <a:spLocks noGrp="1"/>
          </p:cNvSpPr>
          <p:nvPr>
            <p:ph type="dt" sz="half" idx="10"/>
            <p:custDataLst>
              <p:tags r:id="rId10"/>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62" name="页脚占位符 3"/>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64" name="灯片编号占位符 4"/>
          <p:cNvSpPr>
            <a:spLocks noGrp="1"/>
          </p:cNvSpPr>
          <p:nvPr>
            <p:ph type="sldNum" sz="quarter" idx="12"/>
            <p:custDataLst>
              <p:tags r:id="rId12"/>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207" name="图片 9" descr="ͼƬ1-5"/>
          <p:cNvPicPr>
            <a:picLocks noChangeAspect="1"/>
          </p:cNvPicPr>
          <p:nvPr>
            <p:custDataLst>
              <p:tags r:id="rId2"/>
            </p:custDataLst>
          </p:nvPr>
        </p:nvPicPr>
        <p:blipFill>
          <a:blip r:embed="rId1"/>
          <a:stretch>
            <a:fillRect/>
          </a:stretch>
        </p:blipFill>
        <p:spPr>
          <a:xfrm>
            <a:off x="0" y="0"/>
            <a:ext cx="12186920" cy="6858000"/>
          </a:xfrm>
          <a:prstGeom prst="rect">
            <a:avLst/>
          </a:prstGeom>
        </p:spPr>
      </p:pic>
      <p:sp>
        <p:nvSpPr>
          <p:cNvPr id="1048766" name="标题"/>
          <p:cNvSpPr txBox="1">
            <a:spLocks noGrp="1"/>
          </p:cNvSpPr>
          <p:nvPr>
            <p:ph type="title" idx="3" hasCustomPrompt="1"/>
            <p:custDataLst>
              <p:tags r:id="rId3"/>
            </p:custDataLst>
          </p:nvPr>
        </p:nvSpPr>
        <p:spPr>
          <a:xfrm>
            <a:off x="8572499" y="971550"/>
            <a:ext cx="1435101" cy="4846955"/>
          </a:xfrm>
          <a:prstGeom prst="rect">
            <a:avLst/>
          </a:prstGeom>
          <a:noFill/>
        </p:spPr>
        <p:txBody>
          <a:bodyPr vert="eaVert" wrap="square" lIns="0" tIns="45720" rIns="0" bIns="0" rtlCol="0" anchor="t">
            <a:normAutofit/>
          </a:bodyPr>
          <a:lstStyle>
            <a:lvl1pPr marL="0" marR="0" lvl="0" algn="l" defTabSz="914400" rtl="0" eaLnBrk="1" fontAlgn="auto" latinLnBrk="0" hangingPunct="1">
              <a:lnSpc>
                <a:spcPct val="100000"/>
              </a:lnSpc>
              <a:buClrTx/>
              <a:buSzTx/>
              <a:buFontTx/>
              <a:buNone/>
              <a:defRPr kumimoji="0" lang="zh-CN" altLang="en-US" sz="6000" b="0" i="0" u="none" strike="noStrike" kern="1200" cap="none" spc="0" normalizeH="0" baseline="0" noProof="1">
                <a:gradFill flip="none" rotWithShape="1">
                  <a:gsLst>
                    <a:gs pos="0">
                      <a:schemeClr val="accent1"/>
                    </a:gs>
                    <a:gs pos="100000">
                      <a:schemeClr val="accent3"/>
                    </a:gs>
                  </a:gsLst>
                  <a:lin ang="0" scaled="1"/>
                </a:gradFill>
                <a:latin typeface="+mj-ea"/>
                <a:ea typeface="+mj-ea"/>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768" name="署名"/>
          <p:cNvSpPr txBox="1">
            <a:spLocks noGrp="1"/>
          </p:cNvSpPr>
          <p:nvPr>
            <p:ph type="body" idx="2" hasCustomPrompt="1"/>
            <p:custDataLst>
              <p:tags r:id="rId4"/>
            </p:custDataLst>
          </p:nvPr>
        </p:nvSpPr>
        <p:spPr>
          <a:xfrm>
            <a:off x="10162931" y="3966057"/>
            <a:ext cx="774700" cy="1696994"/>
          </a:xfrm>
          <a:prstGeom prst="rect">
            <a:avLst/>
          </a:prstGeom>
          <a:noFill/>
        </p:spPr>
        <p:txBody>
          <a:bodyPr vert="eaVert" wrap="square" lIns="0" tIns="0" rIns="0" bIns="0" rtlCol="0" anchor="b">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bg1">
                    <a:lumMod val="75000"/>
                  </a:schemeClr>
                </a:solidFill>
                <a:latin typeface="+mj-ea"/>
                <a:ea typeface="+mj-ea"/>
                <a:cs typeface="MiSans Normal" panose="00000500000000000000" charset="-122"/>
              </a:defRPr>
            </a:lvl1pPr>
          </a:lstStyle>
          <a:p>
            <a:pPr lvl="0" algn="l">
              <a:lnSpc>
                <a:spcPct val="150000"/>
              </a:lnSpc>
            </a:pPr>
            <a:r>
              <a:rPr>
                <a:sym typeface="+mn-ea"/>
              </a:rPr>
              <a:t>单击编辑文本</a:t>
            </a:r>
            <a:endParaRPr>
              <a:sym typeface="+mn-ea"/>
            </a:endParaRPr>
          </a:p>
        </p:txBody>
      </p:sp>
      <p:pic>
        <p:nvPicPr>
          <p:cNvPr id="2097209" name="图片 6" descr="图片1"/>
          <p:cNvPicPr>
            <a:picLocks noChangeAspect="1"/>
          </p:cNvPicPr>
          <p:nvPr>
            <p:custDataLst>
              <p:tags r:id="rId6"/>
            </p:custDataLst>
          </p:nvPr>
        </p:nvPicPr>
        <p:blipFill>
          <a:blip r:embed="rId5"/>
          <a:stretch>
            <a:fillRect/>
          </a:stretch>
        </p:blipFill>
        <p:spPr>
          <a:xfrm>
            <a:off x="8321040" y="1077595"/>
            <a:ext cx="342900" cy="349885"/>
          </a:xfrm>
          <a:prstGeom prst="rect">
            <a:avLst/>
          </a:prstGeom>
        </p:spPr>
      </p:pic>
      <p:sp>
        <p:nvSpPr>
          <p:cNvPr id="1048770" name="日期占位符 3"/>
          <p:cNvSpPr>
            <a:spLocks noGrp="1"/>
          </p:cNvSpPr>
          <p:nvPr>
            <p:ph type="dt" sz="half" idx="10"/>
            <p:custDataLst>
              <p:tags r:id="rId7"/>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72"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74" name="灯片编号占位符 5"/>
          <p:cNvSpPr>
            <a:spLocks noGrp="1"/>
          </p:cNvSpPr>
          <p:nvPr>
            <p:ph type="sldNum" sz="quarter" idx="12"/>
            <p:custDataLst>
              <p:tags r:id="rId9"/>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png" /><Relationship Id="rId13" Type="http://schemas.openxmlformats.org/officeDocument/2006/relationships/tags" Target="../tags/tag88.xml" /><Relationship Id="rId14" Type="http://schemas.openxmlformats.org/officeDocument/2006/relationships/image" Target="../media/image4.png" /><Relationship Id="rId15" Type="http://schemas.openxmlformats.org/officeDocument/2006/relationships/tags" Target="../tags/tag89.xml" /><Relationship Id="rId16" Type="http://schemas.openxmlformats.org/officeDocument/2006/relationships/tags" Target="../tags/tag90.xml" /><Relationship Id="rId17" Type="http://schemas.openxmlformats.org/officeDocument/2006/relationships/image" Target="../media/image2.png"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slideLayout" Target="../slideLayouts/slideLayout13.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tags" Target="../tags/tag97.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9"/>
          <p:cNvPicPr>
            <a:picLocks noChangeAspect="1"/>
          </p:cNvPicPr>
          <p:nvPr>
            <p:custDataLst>
              <p:tags r:id="rId13"/>
            </p:custDataLst>
          </p:nvPr>
        </p:nvPicPr>
        <p:blipFill>
          <a:blip r:embed="rId12"/>
          <a:stretch>
            <a:fillRect/>
          </a:stretch>
        </p:blipFill>
        <p:spPr>
          <a:xfrm>
            <a:off x="0" y="0"/>
            <a:ext cx="12192000" cy="6858000"/>
          </a:xfrm>
          <a:prstGeom prst="rect">
            <a:avLst/>
          </a:prstGeom>
        </p:spPr>
      </p:pic>
      <p:pic>
        <p:nvPicPr>
          <p:cNvPr id="2097155" name="图片 10" descr="ͼƬ3"/>
          <p:cNvPicPr>
            <a:picLocks noChangeAspect="1"/>
          </p:cNvPicPr>
          <p:nvPr>
            <p:custDataLst>
              <p:tags r:id="rId15"/>
            </p:custDataLst>
          </p:nvPr>
        </p:nvPicPr>
        <p:blipFill>
          <a:blip r:embed="rId14"/>
          <a:stretch>
            <a:fillRect/>
          </a:stretch>
        </p:blipFill>
        <p:spPr>
          <a:xfrm>
            <a:off x="0" y="4939030"/>
            <a:ext cx="12192000" cy="1918970"/>
          </a:xfrm>
          <a:prstGeom prst="rect">
            <a:avLst/>
          </a:prstGeom>
        </p:spPr>
      </p:pic>
      <p:cxnSp>
        <p:nvCxnSpPr>
          <p:cNvPr id="3145729" name="直接连接符 7"/>
          <p:cNvCxnSpPr/>
          <p:nvPr>
            <p:custDataLst>
              <p:tags r:id="rId16"/>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57" name="图片 11" descr="图片1"/>
          <p:cNvPicPr>
            <a:picLocks noChangeAspect="1"/>
          </p:cNvPicPr>
          <p:nvPr>
            <p:custDataLst>
              <p:tags r:id="rId18"/>
            </p:custDataLst>
          </p:nvPr>
        </p:nvPicPr>
        <p:blipFill>
          <a:blip r:embed="rId17"/>
          <a:stretch>
            <a:fillRect/>
          </a:stretch>
        </p:blipFill>
        <p:spPr>
          <a:xfrm>
            <a:off x="777240" y="488315"/>
            <a:ext cx="328295" cy="335280"/>
          </a:xfrm>
          <a:prstGeom prst="rect">
            <a:avLst/>
          </a:prstGeom>
        </p:spPr>
      </p:pic>
      <p:sp>
        <p:nvSpPr>
          <p:cNvPr id="1048654" name="日期占位符 12"/>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A9EEB6-0A46-46E6-ADE6-B831179C2539}" type="datetimeFigureOut">
              <a:rPr lang="zh-CN" altLang="en-US" smtClean="0"/>
              <a:t/>
            </a:fld>
            <a:endParaRPr lang="zh-CN" altLang="en-US"/>
          </a:p>
        </p:txBody>
      </p:sp>
      <p:sp>
        <p:nvSpPr>
          <p:cNvPr id="1048656" name="页脚占位符 13"/>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4"/>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8190B35-BC72-4945-B51B-EDD58CA7A6EF}" type="slidenum">
              <a:rPr lang="zh-CN" altLang="en-US" smtClean="0"/>
              <a:t/>
            </a:fld>
            <a:endParaRPr lang="zh-CN" altLang="en-US"/>
          </a:p>
        </p:txBody>
      </p:sp>
      <p:sp>
        <p:nvSpPr>
          <p:cNvPr id="1048660" name="标题占位符 2"/>
          <p:cNvSpPr>
            <a:spLocks noGrp="1"/>
          </p:cNvSpPr>
          <p:nvPr>
            <p:ph type="title"/>
            <p:custDataLst>
              <p:tags r:id="rId22"/>
            </p:custDataLst>
          </p:nvPr>
        </p:nvSpPr>
        <p:spPr>
          <a:xfrm>
            <a:off x="1036614" y="365125"/>
            <a:ext cx="10317186" cy="589943"/>
          </a:xfrm>
          <a:prstGeom prst="rect">
            <a:avLst/>
          </a:prstGeom>
          <a:noFill/>
        </p:spPr>
        <p:txBody>
          <a:bodyPr vert="horz" wrap="square" lIns="91440" tIns="0" rIns="91440" bIns="0" rtlCol="0" anchor="t" anchorCtr="0">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2" name="文本占位符 3"/>
          <p:cNvSpPr>
            <a:spLocks noGrp="1"/>
          </p:cNvSpPr>
          <p:nvPr>
            <p:ph type="body" idx="1"/>
            <p:custDataLst>
              <p:tags r:id="rId23"/>
            </p:custDataLst>
          </p:nvPr>
        </p:nvSpPr>
        <p:spPr>
          <a:xfrm>
            <a:off x="838200" y="1078258"/>
            <a:ext cx="10515600" cy="5098705"/>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3"/>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3"/>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3"/>
              </a:buClr>
              <a:buChar char="●"/>
            </a:pPr>
            <a:r>
              <a:rPr lang="zh-CN" altLang="en-US"/>
              <a:t>三级</a:t>
            </a:r>
            <a:endParaRPr lang="zh-CN" altLang="en-US"/>
          </a:p>
          <a:p>
            <a:pPr marR="0" lvl="3" fontAlgn="auto">
              <a:lnSpc>
                <a:spcPct val="120000"/>
              </a:lnSpc>
              <a:spcBef>
                <a:spcPts val="1200"/>
              </a:spcBef>
              <a:spcAft>
                <a:spcPct val="0"/>
              </a:spcAft>
              <a:buClr>
                <a:schemeClr val="accent3"/>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3"/>
              </a:buClr>
            </a:pPr>
            <a:r>
              <a:rPr lang="zh-CN" altLang="en-US"/>
              <a:t>五级</a:t>
            </a:r>
            <a:endParaRPr lang="zh-CN" altLang="en-US"/>
          </a:p>
        </p:txBody>
      </p:sp>
      <p:sp>
        <p:nvSpPr>
          <p:cNvPr id="1048664"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5849" r:id="rId2"/>
    <p:sldLayoutId id="2147495850" r:id="rId3"/>
    <p:sldLayoutId id="2147495851" r:id="rId4"/>
    <p:sldLayoutId id="2147495852" r:id="rId5"/>
    <p:sldLayoutId id="2147495853" r:id="rId6"/>
    <p:sldLayoutId id="2147495854" r:id="rId7"/>
    <p:sldLayoutId id="2147495855" r:id="rId8"/>
    <p:sldLayoutId id="2147495856" r:id="rId9"/>
    <p:sldLayoutId id="2147495857" r:id="rId10"/>
    <p:sldLayoutId id="2147495858"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0" normalizeH="0" baseline="0" smtClean="0">
          <a:gradFill>
            <a:gsLst>
              <a:gs pos="0">
                <a:schemeClr val="accent1"/>
              </a:gs>
              <a:gs pos="100000">
                <a:schemeClr val="accent3"/>
              </a:gs>
            </a:gsLst>
            <a:lin ang="0" scaled="0"/>
          </a:gradFill>
          <a:latin typeface="+mj-ea"/>
          <a:ea typeface="+mj-ea"/>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18" Type="http://schemas.openxmlformats.org/officeDocument/2006/relationships/tags" Target="../tags/tag116.xml" /><Relationship Id="rId19" Type="http://schemas.openxmlformats.org/officeDocument/2006/relationships/tags" Target="../tags/tag117.xml" /><Relationship Id="rId2" Type="http://schemas.openxmlformats.org/officeDocument/2006/relationships/notesSlide" Target="../notesSlides/notesSlide2.xml" /><Relationship Id="rId20" Type="http://schemas.openxmlformats.org/officeDocument/2006/relationships/tags" Target="../tags/tag118.xml" /><Relationship Id="rId21" Type="http://schemas.openxmlformats.org/officeDocument/2006/relationships/tags" Target="../tags/tag119.xml" /><Relationship Id="rId22" Type="http://schemas.openxmlformats.org/officeDocument/2006/relationships/tags" Target="../tags/tag120.xml" /><Relationship Id="rId23" Type="http://schemas.openxmlformats.org/officeDocument/2006/relationships/tags" Target="../tags/tag121.xml" /><Relationship Id="rId24" Type="http://schemas.openxmlformats.org/officeDocument/2006/relationships/tags" Target="../tags/tag122.xml" /><Relationship Id="rId25" Type="http://schemas.openxmlformats.org/officeDocument/2006/relationships/tags" Target="../tags/tag123.xml" /><Relationship Id="rId26" Type="http://schemas.openxmlformats.org/officeDocument/2006/relationships/tags" Target="../tags/tag124.xml" /><Relationship Id="rId27" Type="http://schemas.openxmlformats.org/officeDocument/2006/relationships/tags" Target="../tags/tag125.xml" /><Relationship Id="rId28" Type="http://schemas.openxmlformats.org/officeDocument/2006/relationships/tags" Target="../tags/tag126.xml" /><Relationship Id="rId29" Type="http://schemas.openxmlformats.org/officeDocument/2006/relationships/tags" Target="../tags/tag127.xml" /><Relationship Id="rId3" Type="http://schemas.openxmlformats.org/officeDocument/2006/relationships/tags" Target="../tags/tag102.xml" /><Relationship Id="rId4" Type="http://schemas.openxmlformats.org/officeDocument/2006/relationships/image" Target="../media/image6.png"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tags" Target="../tags/tag165.xml" /><Relationship Id="rId13" Type="http://schemas.openxmlformats.org/officeDocument/2006/relationships/tags" Target="../tags/tag166.xml" /><Relationship Id="rId14" Type="http://schemas.openxmlformats.org/officeDocument/2006/relationships/tags" Target="../tags/tag167.xml" /><Relationship Id="rId15" Type="http://schemas.openxmlformats.org/officeDocument/2006/relationships/tags" Target="../tags/tag168.xml" /><Relationship Id="rId16" Type="http://schemas.openxmlformats.org/officeDocument/2006/relationships/tags" Target="../tags/tag169.xml" /><Relationship Id="rId17" Type="http://schemas.openxmlformats.org/officeDocument/2006/relationships/tags" Target="../tags/tag170.xml" /><Relationship Id="rId18" Type="http://schemas.openxmlformats.org/officeDocument/2006/relationships/tags" Target="../tags/tag171.xml" /><Relationship Id="rId19" Type="http://schemas.openxmlformats.org/officeDocument/2006/relationships/tags" Target="../tags/tag172.xml" /><Relationship Id="rId2" Type="http://schemas.openxmlformats.org/officeDocument/2006/relationships/tags" Target="../tags/tag155.xml" /><Relationship Id="rId20" Type="http://schemas.openxmlformats.org/officeDocument/2006/relationships/tags" Target="../tags/tag173.xml" /><Relationship Id="rId21" Type="http://schemas.openxmlformats.org/officeDocument/2006/relationships/tags" Target="../tags/tag174.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9.xml" /><Relationship Id="rId11" Type="http://schemas.openxmlformats.org/officeDocument/2006/relationships/tags" Target="../tags/tag230.xml" /><Relationship Id="rId12" Type="http://schemas.openxmlformats.org/officeDocument/2006/relationships/tags" Target="../tags/tag231.xml" /><Relationship Id="rId13" Type="http://schemas.openxmlformats.org/officeDocument/2006/relationships/tags" Target="../tags/tag232.xml" /><Relationship Id="rId14" Type="http://schemas.openxmlformats.org/officeDocument/2006/relationships/tags" Target="../tags/tag233.xml" /><Relationship Id="rId15" Type="http://schemas.openxmlformats.org/officeDocument/2006/relationships/tags" Target="../tags/tag234.xml" /><Relationship Id="rId16" Type="http://schemas.openxmlformats.org/officeDocument/2006/relationships/tags" Target="../tags/tag235.xml" /><Relationship Id="rId17" Type="http://schemas.openxmlformats.org/officeDocument/2006/relationships/tags" Target="../tags/tag236.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tags" Target="../tags/tag22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5.xml" /><Relationship Id="rId11" Type="http://schemas.openxmlformats.org/officeDocument/2006/relationships/tags" Target="../tags/tag246.xml" /><Relationship Id="rId12" Type="http://schemas.openxmlformats.org/officeDocument/2006/relationships/tags" Target="../tags/tag247.xml" /><Relationship Id="rId13" Type="http://schemas.openxmlformats.org/officeDocument/2006/relationships/tags" Target="../tags/tag248.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623201220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单击此处添加副标题</a:t>
            </a:r>
            <a:endParaRPr lang="zh-CN" altLang="en-US"/>
          </a:p>
        </p:txBody>
      </p:sp>
      <p:sp>
        <p:nvSpPr>
          <p:cNvPr id="1048650" name="标题 5"/>
          <p:cNvSpPr>
            <a:spLocks noGrp="1"/>
          </p:cNvSpPr>
          <p:nvPr>
            <p:ph type="title" idx="2"/>
            <p:custDataLst>
              <p:tags r:id="rId4"/>
            </p:custDataLst>
          </p:nvPr>
        </p:nvSpPr>
        <p:spPr/>
        <p:txBody>
          <a:bodyPr>
            <a:normAutofit fontScale="90000"/>
          </a:bodyPr>
          <a:lstStyle/>
          <a:p>
            <a:r>
              <a:rPr lang="zh-CN" altLang="en-US"/>
              <a:t>汉服文化进校园策划案</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88" name="标题 1"/>
          <p:cNvSpPr>
            <a:spLocks noGrp="1"/>
          </p:cNvSpPr>
          <p:nvPr>
            <p:ph type="title" idx="1"/>
            <p:custDataLst>
              <p:tags r:id="rId3"/>
            </p:custDataLst>
          </p:nvPr>
        </p:nvSpPr>
        <p:spPr/>
        <p:txBody>
          <a:bodyPr>
            <a:normAutofit/>
          </a:bodyPr>
          <a:lstStyle/>
          <a:p>
            <a:r>
              <a:rPr lang="zh-CN" altLang="en-US"/>
              <a:t>目录</a:t>
            </a:r>
            <a:endParaRPr lang="zh-CN" altLang="en-US"/>
          </a:p>
        </p:txBody>
      </p:sp>
      <p:pic>
        <p:nvPicPr>
          <p:cNvPr id="2097215" name="图片 20" descr="0"/>
          <p:cNvPicPr>
            <a:picLocks noChangeAspect="1"/>
          </p:cNvPicPr>
          <p:nvPr>
            <p:custDataLst>
              <p:tags r:id="rId5"/>
            </p:custDataLst>
          </p:nvPr>
        </p:nvPicPr>
        <p:blipFill>
          <a:blip r:embed="rId4"/>
          <a:stretch>
            <a:fillRect/>
          </a:stretch>
        </p:blipFill>
        <p:spPr>
          <a:xfrm>
            <a:off x="907666" y="2009775"/>
            <a:ext cx="416458" cy="433070"/>
          </a:xfrm>
          <a:prstGeom prst="rect">
            <a:avLst/>
          </a:prstGeom>
        </p:spPr>
      </p:pic>
      <p:sp>
        <p:nvSpPr>
          <p:cNvPr id="1048790" name="标题"/>
          <p:cNvSpPr txBox="1"/>
          <p:nvPr>
            <p:custDataLst>
              <p:tags r:id="rId6"/>
            </p:custDataLst>
          </p:nvPr>
        </p:nvSpPr>
        <p:spPr>
          <a:xfrm>
            <a:off x="14548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活动背景</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3" name="直接连接符 12"/>
          <p:cNvCxnSpPr/>
          <p:nvPr>
            <p:custDataLst>
              <p:tags r:id="rId7"/>
            </p:custDataLst>
          </p:nvPr>
        </p:nvCxnSpPr>
        <p:spPr>
          <a:xfrm flipH="1">
            <a:off x="14317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92" name="序号"/>
          <p:cNvSpPr txBox="1"/>
          <p:nvPr>
            <p:custDataLst>
              <p:tags r:id="rId8"/>
            </p:custDataLst>
          </p:nvPr>
        </p:nvSpPr>
        <p:spPr>
          <a:xfrm>
            <a:off x="8972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壹</a:t>
            </a:r>
            <a:endParaRPr lang="zh-CN" altLang="en-US" sz="2800" b="0">
              <a:solidFill>
                <a:schemeClr val="lt1"/>
              </a:solidFill>
              <a:effectLst/>
              <a:latin typeface="+mj-ea"/>
              <a:ea typeface="+mj-ea"/>
              <a:cs typeface="MiSans Normal" panose="00000500000000000000" charset="-122"/>
              <a:sym typeface="+mn-ea"/>
            </a:endParaRPr>
          </a:p>
        </p:txBody>
      </p:sp>
      <p:pic>
        <p:nvPicPr>
          <p:cNvPr id="2097217" name="图片 23" descr="0"/>
          <p:cNvPicPr>
            <a:picLocks noChangeAspect="1"/>
          </p:cNvPicPr>
          <p:nvPr>
            <p:custDataLst>
              <p:tags r:id="rId9"/>
            </p:custDataLst>
          </p:nvPr>
        </p:nvPicPr>
        <p:blipFill>
          <a:blip r:embed="rId4"/>
          <a:stretch>
            <a:fillRect/>
          </a:stretch>
        </p:blipFill>
        <p:spPr>
          <a:xfrm>
            <a:off x="2698366" y="2009775"/>
            <a:ext cx="416458" cy="433070"/>
          </a:xfrm>
          <a:prstGeom prst="rect">
            <a:avLst/>
          </a:prstGeom>
        </p:spPr>
      </p:pic>
      <p:sp>
        <p:nvSpPr>
          <p:cNvPr id="1048794" name="标题"/>
          <p:cNvSpPr txBox="1"/>
          <p:nvPr>
            <p:custDataLst>
              <p:tags r:id="rId10"/>
            </p:custDataLst>
          </p:nvPr>
        </p:nvSpPr>
        <p:spPr>
          <a:xfrm>
            <a:off x="32455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活动目标</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5" name="直接连接符 26"/>
          <p:cNvCxnSpPr/>
          <p:nvPr>
            <p:custDataLst>
              <p:tags r:id="rId11"/>
            </p:custDataLst>
          </p:nvPr>
        </p:nvCxnSpPr>
        <p:spPr>
          <a:xfrm flipH="1">
            <a:off x="32224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12"/>
            </p:custDataLst>
          </p:nvPr>
        </p:nvSpPr>
        <p:spPr>
          <a:xfrm>
            <a:off x="26879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贰</a:t>
            </a:r>
            <a:endParaRPr lang="zh-CN" altLang="en-US" sz="2800" b="0">
              <a:solidFill>
                <a:schemeClr val="lt1"/>
              </a:solidFill>
              <a:effectLst/>
              <a:latin typeface="+mj-ea"/>
              <a:ea typeface="+mj-ea"/>
              <a:cs typeface="MiSans Normal" panose="00000500000000000000" charset="-122"/>
              <a:sym typeface="+mn-ea"/>
            </a:endParaRPr>
          </a:p>
        </p:txBody>
      </p:sp>
      <p:pic>
        <p:nvPicPr>
          <p:cNvPr id="2097219" name="图片 3" descr="0"/>
          <p:cNvPicPr>
            <a:picLocks noChangeAspect="1"/>
          </p:cNvPicPr>
          <p:nvPr>
            <p:custDataLst>
              <p:tags r:id="rId13"/>
            </p:custDataLst>
          </p:nvPr>
        </p:nvPicPr>
        <p:blipFill>
          <a:blip r:embed="rId4"/>
          <a:stretch>
            <a:fillRect/>
          </a:stretch>
        </p:blipFill>
        <p:spPr>
          <a:xfrm>
            <a:off x="4489066" y="2009775"/>
            <a:ext cx="416458" cy="433070"/>
          </a:xfrm>
          <a:prstGeom prst="rect">
            <a:avLst/>
          </a:prstGeom>
        </p:spPr>
      </p:pic>
      <p:sp>
        <p:nvSpPr>
          <p:cNvPr id="1048798" name="标题"/>
          <p:cNvSpPr txBox="1"/>
          <p:nvPr>
            <p:custDataLst>
              <p:tags r:id="rId14"/>
            </p:custDataLst>
          </p:nvPr>
        </p:nvSpPr>
        <p:spPr>
          <a:xfrm>
            <a:off x="50362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活动内容</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7" name="直接连接符 9"/>
          <p:cNvCxnSpPr/>
          <p:nvPr>
            <p:custDataLst>
              <p:tags r:id="rId15"/>
            </p:custDataLst>
          </p:nvPr>
        </p:nvCxnSpPr>
        <p:spPr>
          <a:xfrm flipH="1">
            <a:off x="50131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00" name="序号"/>
          <p:cNvSpPr txBox="1"/>
          <p:nvPr>
            <p:custDataLst>
              <p:tags r:id="rId16"/>
            </p:custDataLst>
          </p:nvPr>
        </p:nvSpPr>
        <p:spPr>
          <a:xfrm>
            <a:off x="44786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叁</a:t>
            </a:r>
            <a:endParaRPr lang="zh-CN" altLang="en-US" sz="2800" b="0">
              <a:solidFill>
                <a:schemeClr val="lt1"/>
              </a:solidFill>
              <a:effectLst/>
              <a:latin typeface="+mj-ea"/>
              <a:ea typeface="+mj-ea"/>
              <a:cs typeface="MiSans Normal" panose="00000500000000000000" charset="-122"/>
              <a:sym typeface="+mn-ea"/>
            </a:endParaRPr>
          </a:p>
        </p:txBody>
      </p:sp>
      <p:pic>
        <p:nvPicPr>
          <p:cNvPr id="2097221" name="图片 13" descr="0"/>
          <p:cNvPicPr>
            <a:picLocks noChangeAspect="1"/>
          </p:cNvPicPr>
          <p:nvPr>
            <p:custDataLst>
              <p:tags r:id="rId17"/>
            </p:custDataLst>
          </p:nvPr>
        </p:nvPicPr>
        <p:blipFill>
          <a:blip r:embed="rId4"/>
          <a:stretch>
            <a:fillRect/>
          </a:stretch>
        </p:blipFill>
        <p:spPr>
          <a:xfrm>
            <a:off x="6279766" y="2009775"/>
            <a:ext cx="416458" cy="433070"/>
          </a:xfrm>
          <a:prstGeom prst="rect">
            <a:avLst/>
          </a:prstGeom>
        </p:spPr>
      </p:pic>
      <p:sp>
        <p:nvSpPr>
          <p:cNvPr id="1048802" name="标题"/>
          <p:cNvSpPr txBox="1"/>
          <p:nvPr>
            <p:custDataLst>
              <p:tags r:id="rId18"/>
            </p:custDataLst>
          </p:nvPr>
        </p:nvSpPr>
        <p:spPr>
          <a:xfrm>
            <a:off x="68269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活动安排</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9" name="直接连接符 16"/>
          <p:cNvCxnSpPr/>
          <p:nvPr>
            <p:custDataLst>
              <p:tags r:id="rId19"/>
            </p:custDataLst>
          </p:nvPr>
        </p:nvCxnSpPr>
        <p:spPr>
          <a:xfrm flipH="1">
            <a:off x="68038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04" name="序号"/>
          <p:cNvSpPr txBox="1"/>
          <p:nvPr>
            <p:custDataLst>
              <p:tags r:id="rId20"/>
            </p:custDataLst>
          </p:nvPr>
        </p:nvSpPr>
        <p:spPr>
          <a:xfrm>
            <a:off x="62693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肆</a:t>
            </a:r>
            <a:endParaRPr lang="zh-CN" altLang="en-US" sz="2800" b="0">
              <a:solidFill>
                <a:schemeClr val="lt1"/>
              </a:solidFill>
              <a:effectLst/>
              <a:latin typeface="+mj-ea"/>
              <a:ea typeface="+mj-ea"/>
              <a:cs typeface="MiSans Normal" panose="00000500000000000000" charset="-122"/>
              <a:sym typeface="+mn-ea"/>
            </a:endParaRPr>
          </a:p>
        </p:txBody>
      </p:sp>
      <p:pic>
        <p:nvPicPr>
          <p:cNvPr id="2097223" name="图片 28" descr="0"/>
          <p:cNvPicPr>
            <a:picLocks noChangeAspect="1"/>
          </p:cNvPicPr>
          <p:nvPr>
            <p:custDataLst>
              <p:tags r:id="rId21"/>
            </p:custDataLst>
          </p:nvPr>
        </p:nvPicPr>
        <p:blipFill>
          <a:blip r:embed="rId4"/>
          <a:stretch>
            <a:fillRect/>
          </a:stretch>
        </p:blipFill>
        <p:spPr>
          <a:xfrm>
            <a:off x="8070466" y="2009775"/>
            <a:ext cx="416458" cy="433070"/>
          </a:xfrm>
          <a:prstGeom prst="rect">
            <a:avLst/>
          </a:prstGeom>
        </p:spPr>
      </p:pic>
      <p:sp>
        <p:nvSpPr>
          <p:cNvPr id="1048806" name="标题"/>
          <p:cNvSpPr txBox="1"/>
          <p:nvPr>
            <p:custDataLst>
              <p:tags r:id="rId22"/>
            </p:custDataLst>
          </p:nvPr>
        </p:nvSpPr>
        <p:spPr>
          <a:xfrm>
            <a:off x="86176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活动宣传</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51" name="直接连接符 31"/>
          <p:cNvCxnSpPr/>
          <p:nvPr>
            <p:custDataLst>
              <p:tags r:id="rId23"/>
            </p:custDataLst>
          </p:nvPr>
        </p:nvCxnSpPr>
        <p:spPr>
          <a:xfrm flipH="1">
            <a:off x="85945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24"/>
            </p:custDataLst>
          </p:nvPr>
        </p:nvSpPr>
        <p:spPr>
          <a:xfrm>
            <a:off x="80600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伍</a:t>
            </a:r>
            <a:endParaRPr lang="zh-CN" altLang="en-US" sz="2800" b="0">
              <a:solidFill>
                <a:schemeClr val="lt1"/>
              </a:solidFill>
              <a:effectLst/>
              <a:latin typeface="+mj-ea"/>
              <a:ea typeface="+mj-ea"/>
              <a:cs typeface="MiSans Normal" panose="00000500000000000000" charset="-122"/>
              <a:sym typeface="+mn-ea"/>
            </a:endParaRPr>
          </a:p>
        </p:txBody>
      </p:sp>
      <p:pic>
        <p:nvPicPr>
          <p:cNvPr id="2097225" name="图片 34" descr="0"/>
          <p:cNvPicPr>
            <a:picLocks noChangeAspect="1"/>
          </p:cNvPicPr>
          <p:nvPr>
            <p:custDataLst>
              <p:tags r:id="rId25"/>
            </p:custDataLst>
          </p:nvPr>
        </p:nvPicPr>
        <p:blipFill>
          <a:blip r:embed="rId4"/>
          <a:stretch>
            <a:fillRect/>
          </a:stretch>
        </p:blipFill>
        <p:spPr>
          <a:xfrm>
            <a:off x="9861166" y="2009775"/>
            <a:ext cx="416458" cy="433070"/>
          </a:xfrm>
          <a:prstGeom prst="rect">
            <a:avLst/>
          </a:prstGeom>
        </p:spPr>
      </p:pic>
      <p:sp>
        <p:nvSpPr>
          <p:cNvPr id="1048810" name="标题"/>
          <p:cNvSpPr txBox="1"/>
          <p:nvPr>
            <p:custDataLst>
              <p:tags r:id="rId26"/>
            </p:custDataLst>
          </p:nvPr>
        </p:nvSpPr>
        <p:spPr>
          <a:xfrm>
            <a:off x="104083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活动预算</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53" name="直接连接符 37"/>
          <p:cNvCxnSpPr/>
          <p:nvPr>
            <p:custDataLst>
              <p:tags r:id="rId27"/>
            </p:custDataLst>
          </p:nvPr>
        </p:nvCxnSpPr>
        <p:spPr>
          <a:xfrm flipH="1">
            <a:off x="103852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12" name="序号"/>
          <p:cNvSpPr txBox="1"/>
          <p:nvPr>
            <p:custDataLst>
              <p:tags r:id="rId28"/>
            </p:custDataLst>
          </p:nvPr>
        </p:nvSpPr>
        <p:spPr>
          <a:xfrm>
            <a:off x="98507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陆</a:t>
            </a:r>
            <a:endParaRPr lang="zh-CN" altLang="en-US" sz="2800" b="0">
              <a:solidFill>
                <a:schemeClr val="lt1"/>
              </a:solidFill>
              <a:effectLst/>
              <a:latin typeface="+mj-ea"/>
              <a:ea typeface="+mj-ea"/>
              <a:cs typeface="MiSans Normal" panose="00000500000000000000" charset="-122"/>
              <a:sym typeface="+mn-ea"/>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42" name="文本占位符 1"/>
          <p:cNvSpPr>
            <a:spLocks noGrp="1"/>
          </p:cNvSpPr>
          <p:nvPr>
            <p:ph type="body" idx="4"/>
            <p:custDataLst>
              <p:tags r:id="rId2"/>
            </p:custDataLst>
          </p:nvPr>
        </p:nvSpPr>
        <p:spPr/>
        <p:txBody>
          <a:bodyPr>
            <a:normAutofit fontScale="91413" lnSpcReduction="20000"/>
          </a:bodyPr>
          <a:lstStyle/>
          <a:p>
            <a:r>
              <a:rPr lang="zh-CN" altLang="en-US"/>
              <a:t>壹</a:t>
            </a:r>
            <a:endParaRPr lang="zh-CN" altLang="en-US"/>
          </a:p>
        </p:txBody>
      </p:sp>
      <p:sp>
        <p:nvSpPr>
          <p:cNvPr id="1048844" name="标题 3"/>
          <p:cNvSpPr>
            <a:spLocks noGrp="1"/>
          </p:cNvSpPr>
          <p:nvPr>
            <p:ph type="title" idx="3"/>
            <p:custDataLst>
              <p:tags r:id="rId3"/>
            </p:custDataLst>
          </p:nvPr>
        </p:nvSpPr>
        <p:spPr/>
        <p:txBody>
          <a:bodyPr/>
          <a:lstStyle/>
          <a:p>
            <a:r>
              <a:rPr lang="zh-CN" altLang="en-US"/>
              <a:t>活动背景</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78" name="标题 1"/>
          <p:cNvSpPr>
            <a:spLocks noGrp="1"/>
          </p:cNvSpPr>
          <p:nvPr>
            <p:ph type="title" idx="2"/>
          </p:nvPr>
        </p:nvSpPr>
        <p:spPr/>
        <p:txBody>
          <a:bodyPr/>
          <a:lstStyle/>
          <a:p>
            <a:r>
              <a:rPr lang="zh-CN" altLang="en-US"/>
              <a:t>汉服文化的兴起</a:t>
            </a:r>
            <a:endParaRPr lang="zh-CN" altLang="en-US"/>
          </a:p>
        </p:txBody>
      </p:sp>
      <p:sp>
        <p:nvSpPr>
          <p:cNvPr id="1048880"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882"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884"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汉服复兴运动的兴起</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886"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888"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890"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传统文化意识的觉醒</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892"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894"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896"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社交媒体的传播作用</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898"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900"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8902"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汉服文化在年轻人中的受欢迎程度</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36" name="标题 1"/>
          <p:cNvSpPr>
            <a:spLocks noGrp="1"/>
          </p:cNvSpPr>
          <p:nvPr>
            <p:ph type="title" idx="2"/>
          </p:nvPr>
        </p:nvSpPr>
        <p:spPr/>
        <p:txBody>
          <a:bodyPr/>
          <a:lstStyle/>
          <a:p>
            <a:r>
              <a:rPr lang="zh-CN" altLang="en-US"/>
              <a:t>校园文化的发展</a:t>
            </a:r>
            <a:endParaRPr lang="zh-CN" altLang="en-US"/>
          </a:p>
        </p:txBody>
      </p:sp>
      <p:sp>
        <p:nvSpPr>
          <p:cNvPr id="1048938"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校园文化是学校教育的重要组成部分，对于培养学生的综合素质和全面发展具有重要意义。</a:t>
            </a:r>
            <a:endParaRPr lang="zh-CN" altLang="en-US" sz="1200" spc="150">
              <a:solidFill>
                <a:schemeClr val="tx1">
                  <a:lumMod val="85000"/>
                  <a:lumOff val="15000"/>
                </a:schemeClr>
              </a:solidFill>
              <a:latin typeface="+mn-ea"/>
              <a:sym typeface="+mn-ea"/>
            </a:endParaRPr>
          </a:p>
        </p:txBody>
      </p:sp>
      <p:sp>
        <p:nvSpPr>
          <p:cNvPr id="1048940"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42"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44"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随着社会文化的多元化和国际化，校园文化也在不断发展和创新，以满足学生日益增长的文化需求。</a:t>
            </a:r>
            <a:endParaRPr lang="zh-CN" altLang="en-US" sz="1200" spc="150">
              <a:solidFill>
                <a:schemeClr val="tx1">
                  <a:lumMod val="85000"/>
                  <a:lumOff val="15000"/>
                </a:schemeClr>
              </a:solidFill>
              <a:latin typeface="+mn-ea"/>
              <a:sym typeface="+mn-ea"/>
            </a:endParaRPr>
          </a:p>
        </p:txBody>
      </p:sp>
      <p:sp>
        <p:nvSpPr>
          <p:cNvPr id="1048946"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48"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50"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汉服文化作为中国传统文化的重要组成部分，具有深厚的历史底蕴和文化内涵，可以为校园文化注入新的元素和活力。</a:t>
            </a:r>
            <a:endParaRPr lang="zh-CN" altLang="en-US" sz="1200" spc="150">
              <a:solidFill>
                <a:schemeClr val="tx1">
                  <a:lumMod val="85000"/>
                  <a:lumOff val="15000"/>
                </a:schemeClr>
              </a:solidFill>
              <a:latin typeface="+mn-ea"/>
              <a:sym typeface="+mn-ea"/>
            </a:endParaRPr>
          </a:p>
        </p:txBody>
      </p:sp>
      <p:sp>
        <p:nvSpPr>
          <p:cNvPr id="1048952"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54"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56"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将汉服文化引入校园，可以增强学生的文化自信心和民族自豪感，同时也可以提高学生的审美素养和文化修养。</a:t>
            </a:r>
            <a:endParaRPr lang="zh-CN" altLang="en-US" sz="1200" spc="150">
              <a:solidFill>
                <a:schemeClr val="tx1">
                  <a:lumMod val="85000"/>
                  <a:lumOff val="15000"/>
                </a:schemeClr>
              </a:solidFill>
              <a:latin typeface="+mn-ea"/>
              <a:sym typeface="+mn-ea"/>
            </a:endParaRPr>
          </a:p>
        </p:txBody>
      </p:sp>
      <p:sp>
        <p:nvSpPr>
          <p:cNvPr id="1048958"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60"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94" name="标题 1"/>
          <p:cNvSpPr>
            <a:spLocks noGrp="1"/>
          </p:cNvSpPr>
          <p:nvPr>
            <p:ph type="title" idx="2"/>
          </p:nvPr>
        </p:nvSpPr>
        <p:spPr/>
        <p:txBody>
          <a:bodyPr/>
          <a:lstStyle/>
          <a:p>
            <a:r>
              <a:rPr lang="zh-CN" altLang="en-US"/>
              <a:t>文化传承的重要性</a:t>
            </a:r>
            <a:endParaRPr lang="zh-CN" altLang="en-US"/>
          </a:p>
        </p:txBody>
      </p:sp>
      <p:sp>
        <p:nvSpPr>
          <p:cNvPr id="104899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94444"/>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汉服文化是中国传统文化的重要组成部分，具有悠久的历史和深厚的文化底蕴。</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0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80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随着全球化的加速和西方文化的入侵，中国传统文化的传承面临严峻挑战，需要采取措施加以保护和弘扬。</a:t>
            </a:r>
            <a:endParaRPr sz="2000" err="1">
              <a:solidFill>
                <a:schemeClr val="tx1">
                  <a:lumMod val="75000"/>
                  <a:lumOff val="25000"/>
                </a:schemeClr>
              </a:solidFill>
              <a:latin typeface="+mn-ea"/>
              <a:ea typeface="+mn-ea"/>
              <a:cs typeface="+mn-ea"/>
              <a:sym typeface="+mn-lt"/>
            </a:endParaRPr>
          </a:p>
        </p:txBody>
      </p:sp>
      <p:sp>
        <p:nvSpPr>
          <p:cNvPr id="104901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2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3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80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校园作为文化传承的重要场所，应该承担起传承和弘扬汉服文化的责任，提高学生的文化素养和审美水平。</a:t>
            </a:r>
            <a:endParaRPr sz="2000" err="1">
              <a:solidFill>
                <a:schemeClr val="tx1">
                  <a:lumMod val="75000"/>
                  <a:lumOff val="25000"/>
                </a:schemeClr>
              </a:solidFill>
              <a:latin typeface="+mn-ea"/>
              <a:ea typeface="+mn-ea"/>
              <a:cs typeface="+mn-ea"/>
              <a:sym typeface="+mn-lt"/>
            </a:endParaRPr>
          </a:p>
        </p:txBody>
      </p:sp>
      <p:sp>
        <p:nvSpPr>
          <p:cNvPr id="104903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94444"/>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传承和弘扬汉服文化对于培养学生的文化自信心和民族自豪感具有重要意义。</a:t>
            </a:r>
            <a:endParaRPr lang="zh-CN" altLang="en-US">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68" name="文本占位符 1"/>
          <p:cNvSpPr>
            <a:spLocks noGrp="1"/>
          </p:cNvSpPr>
          <p:nvPr>
            <p:ph type="body" idx="4"/>
            <p:custDataLst>
              <p:tags r:id="rId2"/>
            </p:custDataLst>
          </p:nvPr>
        </p:nvSpPr>
        <p:spPr/>
        <p:txBody>
          <a:bodyPr>
            <a:normAutofit fontScale="91413" lnSpcReduction="20000"/>
          </a:bodyPr>
          <a:lstStyle/>
          <a:p>
            <a:r>
              <a:rPr lang="zh-CN" altLang="en-US"/>
              <a:t>贰</a:t>
            </a:r>
            <a:endParaRPr lang="zh-CN" altLang="en-US"/>
          </a:p>
        </p:txBody>
      </p:sp>
      <p:sp>
        <p:nvSpPr>
          <p:cNvPr id="1049070" name="标题 3"/>
          <p:cNvSpPr>
            <a:spLocks noGrp="1"/>
          </p:cNvSpPr>
          <p:nvPr>
            <p:ph type="title" idx="3"/>
            <p:custDataLst>
              <p:tags r:id="rId3"/>
            </p:custDataLst>
          </p:nvPr>
        </p:nvSpPr>
        <p:spPr/>
        <p:txBody>
          <a:bodyPr/>
          <a:lstStyle/>
          <a:p>
            <a:r>
              <a:rPr lang="zh-CN" altLang="en-US"/>
              <a:t>活动目标</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04" name="标题 1"/>
          <p:cNvSpPr>
            <a:spLocks noGrp="1"/>
          </p:cNvSpPr>
          <p:nvPr>
            <p:ph type="title" idx="2"/>
          </p:nvPr>
        </p:nvSpPr>
        <p:spPr/>
        <p:txBody>
          <a:bodyPr/>
          <a:lstStyle/>
          <a:p>
            <a:r>
              <a:rPr lang="zh-CN" altLang="en-US"/>
              <a:t>推广汉服文化</a:t>
            </a:r>
            <a:endParaRPr lang="zh-CN" altLang="en-US"/>
          </a:p>
        </p:txBody>
      </p:sp>
      <p:sp>
        <p:nvSpPr>
          <p:cNvPr id="1049106"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08"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0"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增强学生对传统文化的认同感和自豪感</a:t>
            </a:r>
            <a:endParaRPr lang="zh-CN" altLang="en-US" sz="2000" spc="150">
              <a:solidFill>
                <a:schemeClr val="tx1">
                  <a:lumMod val="85000"/>
                  <a:lumOff val="15000"/>
                </a:schemeClr>
              </a:solidFill>
              <a:latin typeface="+mn-ea"/>
              <a:sym typeface="+mn-ea"/>
            </a:endParaRPr>
          </a:p>
        </p:txBody>
      </p:sp>
      <p:sp>
        <p:nvSpPr>
          <p:cNvPr id="1049112"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4"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6"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培养学生的审美意识和文化素养</a:t>
            </a:r>
            <a:endParaRPr lang="zh-CN" altLang="en-US" sz="2000" spc="150">
              <a:solidFill>
                <a:schemeClr val="tx1">
                  <a:lumMod val="85000"/>
                  <a:lumOff val="15000"/>
                </a:schemeClr>
              </a:solidFill>
              <a:latin typeface="+mn-ea"/>
              <a:sym typeface="+mn-ea"/>
            </a:endParaRPr>
          </a:p>
        </p:txBody>
      </p:sp>
      <p:sp>
        <p:nvSpPr>
          <p:cNvPr id="1049118"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20"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22"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促进汉服文化在校园内的传播和推广</a:t>
            </a:r>
            <a:endParaRPr lang="zh-CN" altLang="en-US" sz="2000" spc="150">
              <a:solidFill>
                <a:schemeClr val="tx1">
                  <a:lumMod val="85000"/>
                  <a:lumOff val="15000"/>
                </a:schemeClr>
              </a:solidFill>
              <a:latin typeface="+mn-ea"/>
              <a:sym typeface="+mn-ea"/>
            </a:endParaRPr>
          </a:p>
        </p:txBody>
      </p:sp>
      <p:sp>
        <p:nvSpPr>
          <p:cNvPr id="1049124"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26"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2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为学生提供展示和交流的平台</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62" name="标题 1"/>
          <p:cNvSpPr>
            <a:spLocks noGrp="1"/>
          </p:cNvSpPr>
          <p:nvPr>
            <p:ph type="title" idx="2"/>
          </p:nvPr>
        </p:nvSpPr>
        <p:spPr/>
        <p:txBody>
          <a:bodyPr/>
          <a:lstStyle/>
          <a:p>
            <a:r>
              <a:rPr lang="zh-CN" altLang="en-US"/>
              <a:t>丰富校园文化生活</a:t>
            </a:r>
            <a:endParaRPr lang="zh-CN" altLang="en-US"/>
          </a:p>
        </p:txBody>
      </p:sp>
      <p:sp>
        <p:nvSpPr>
          <p:cNvPr id="1049164"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16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8"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提升学生对汉服文化的兴趣和认知</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170"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2"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4"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增强学生之间的文化交流与互动</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176"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178"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丰富校园文化活动，提供更多元化的选择</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180"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2"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4"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培养学生的文化自信和民族自豪感</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20" name="标题 1"/>
          <p:cNvSpPr>
            <a:spLocks noGrp="1"/>
          </p:cNvSpPr>
          <p:nvPr>
            <p:ph type="title" idx="2"/>
          </p:nvPr>
        </p:nvSpPr>
        <p:spPr/>
        <p:txBody>
          <a:bodyPr/>
          <a:lstStyle/>
          <a:p>
            <a:r>
              <a:rPr lang="zh-CN" altLang="en-US"/>
              <a:t>提高文化素养和审美能力</a:t>
            </a:r>
            <a:endParaRPr lang="zh-CN" altLang="en-US"/>
          </a:p>
        </p:txBody>
      </p:sp>
      <p:sp>
        <p:nvSpPr>
          <p:cNvPr id="1049222"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目标：通过汉服文化的学习和体验，提升学生的文化素养和审美能力</a:t>
            </a:r>
            <a:endParaRPr lang="zh-CN" altLang="en-US" sz="1200" spc="150">
              <a:solidFill>
                <a:schemeClr val="tx1">
                  <a:lumMod val="65000"/>
                  <a:lumOff val="35000"/>
                </a:schemeClr>
              </a:solidFill>
              <a:latin typeface="+mn-ea"/>
              <a:sym typeface="+mn-ea"/>
            </a:endParaRPr>
          </a:p>
        </p:txBody>
      </p:sp>
      <p:sp>
        <p:nvSpPr>
          <p:cNvPr id="1049224"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内容：组织汉服秀、汉服体验、汉服讲座等活动，让学生亲身感受汉服的韵味和美感</a:t>
            </a:r>
            <a:endParaRPr lang="zh-CN" altLang="en-US" sz="1200" spc="150">
              <a:solidFill>
                <a:schemeClr val="tx1">
                  <a:lumMod val="65000"/>
                  <a:lumOff val="35000"/>
                </a:schemeClr>
              </a:solidFill>
              <a:latin typeface="+mn-ea"/>
              <a:sym typeface="+mn-ea"/>
            </a:endParaRPr>
          </a:p>
        </p:txBody>
      </p:sp>
      <p:sp>
        <p:nvSpPr>
          <p:cNvPr id="1049226"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实施方式：与学校社团、文化机构合作，邀请专业人士进行指导</a:t>
            </a:r>
            <a:endParaRPr lang="zh-CN" altLang="en-US" sz="1200" spc="150">
              <a:solidFill>
                <a:schemeClr val="tx1">
                  <a:lumMod val="65000"/>
                  <a:lumOff val="35000"/>
                </a:schemeClr>
              </a:solidFill>
              <a:latin typeface="+mn-ea"/>
              <a:sym typeface="+mn-ea"/>
            </a:endParaRPr>
          </a:p>
        </p:txBody>
      </p:sp>
      <p:sp>
        <p:nvSpPr>
          <p:cNvPr id="1049228"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评估方法：通过问卷调查、观察法等方式，了解学生对汉服文化的认知和审美能力的提升情况</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62" name="文本占位符 1"/>
          <p:cNvSpPr>
            <a:spLocks noGrp="1"/>
          </p:cNvSpPr>
          <p:nvPr>
            <p:ph type="body" idx="4"/>
            <p:custDataLst>
              <p:tags r:id="rId2"/>
            </p:custDataLst>
          </p:nvPr>
        </p:nvSpPr>
        <p:spPr/>
        <p:txBody>
          <a:bodyPr>
            <a:normAutofit fontScale="91413" lnSpcReduction="20000"/>
          </a:bodyPr>
          <a:lstStyle/>
          <a:p>
            <a:r>
              <a:rPr lang="zh-CN" altLang="en-US"/>
              <a:t>叁</a:t>
            </a:r>
            <a:endParaRPr lang="zh-CN" altLang="en-US"/>
          </a:p>
        </p:txBody>
      </p:sp>
      <p:sp>
        <p:nvSpPr>
          <p:cNvPr id="1049264" name="标题 3"/>
          <p:cNvSpPr>
            <a:spLocks noGrp="1"/>
          </p:cNvSpPr>
          <p:nvPr>
            <p:ph type="title" idx="3"/>
            <p:custDataLst>
              <p:tags r:id="rId3"/>
            </p:custDataLst>
          </p:nvPr>
        </p:nvSpPr>
        <p:spPr/>
        <p:txBody>
          <a:bodyPr/>
          <a:lstStyle/>
          <a:p>
            <a:r>
              <a:rPr lang="zh-CN" altLang="en-US"/>
              <a:t>活动内容</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98" name="标题 1"/>
          <p:cNvSpPr>
            <a:spLocks noGrp="1"/>
          </p:cNvSpPr>
          <p:nvPr>
            <p:ph type="title" idx="2"/>
          </p:nvPr>
        </p:nvSpPr>
        <p:spPr/>
        <p:txBody>
          <a:bodyPr/>
          <a:lstStyle/>
          <a:p>
            <a:r>
              <a:rPr lang="zh-CN" altLang="en-US"/>
              <a:t>汉服展示</a:t>
            </a:r>
            <a:endParaRPr lang="zh-CN" altLang="en-US"/>
          </a:p>
        </p:txBody>
      </p:sp>
      <p:sp>
        <p:nvSpPr>
          <p:cNvPr id="1049300"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汉服走秀：学生穿着各式汉服进行走秀，展示汉服的魅力</a:t>
            </a:r>
            <a:endParaRPr lang="zh-CN" altLang="en-US" sz="1200" spc="150">
              <a:solidFill>
                <a:schemeClr val="tx1">
                  <a:lumMod val="85000"/>
                  <a:lumOff val="15000"/>
                </a:schemeClr>
              </a:solidFill>
              <a:latin typeface="+mn-ea"/>
              <a:sym typeface="+mn-ea"/>
            </a:endParaRPr>
          </a:p>
        </p:txBody>
      </p:sp>
      <p:sp>
        <p:nvSpPr>
          <p:cNvPr id="1049302"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04"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06"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汉服体验：设置汉服体验区，让师生试穿汉服，感受传统文化</a:t>
            </a:r>
            <a:endParaRPr lang="zh-CN" altLang="en-US" sz="1200" spc="150">
              <a:solidFill>
                <a:schemeClr val="tx1">
                  <a:lumMod val="85000"/>
                  <a:lumOff val="15000"/>
                </a:schemeClr>
              </a:solidFill>
              <a:latin typeface="+mn-ea"/>
              <a:sym typeface="+mn-ea"/>
            </a:endParaRPr>
          </a:p>
        </p:txBody>
      </p:sp>
      <p:sp>
        <p:nvSpPr>
          <p:cNvPr id="1049308"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10"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12"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汉服知识普及：通过展板、讲解等形式，向师生普及汉服的历史、特点和制作工艺等方面的知识</a:t>
            </a:r>
            <a:endParaRPr lang="zh-CN" altLang="en-US" sz="1200" spc="150">
              <a:solidFill>
                <a:schemeClr val="tx1">
                  <a:lumMod val="85000"/>
                  <a:lumOff val="15000"/>
                </a:schemeClr>
              </a:solidFill>
              <a:latin typeface="+mn-ea"/>
              <a:sym typeface="+mn-ea"/>
            </a:endParaRPr>
          </a:p>
        </p:txBody>
      </p:sp>
      <p:sp>
        <p:nvSpPr>
          <p:cNvPr id="1049314"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16"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18"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汉服配饰展示：展示与汉服相搭配的饰品，如发饰、腰饰等，丰富展示内容</a:t>
            </a:r>
            <a:endParaRPr lang="zh-CN" altLang="en-US" sz="1200" spc="150">
              <a:solidFill>
                <a:schemeClr val="tx1">
                  <a:lumMod val="85000"/>
                  <a:lumOff val="15000"/>
                </a:schemeClr>
              </a:solidFill>
              <a:latin typeface="+mn-ea"/>
              <a:sym typeface="+mn-ea"/>
            </a:endParaRPr>
          </a:p>
        </p:txBody>
      </p:sp>
      <p:sp>
        <p:nvSpPr>
          <p:cNvPr id="1049320"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2"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56" name="标题 1"/>
          <p:cNvSpPr>
            <a:spLocks noGrp="1"/>
          </p:cNvSpPr>
          <p:nvPr>
            <p:ph type="title" idx="2"/>
          </p:nvPr>
        </p:nvSpPr>
        <p:spPr/>
        <p:txBody>
          <a:bodyPr/>
          <a:lstStyle/>
          <a:p>
            <a:r>
              <a:rPr lang="zh-CN" altLang="en-US"/>
              <a:t>汉服体验</a:t>
            </a:r>
            <a:endParaRPr lang="zh-CN" altLang="en-US"/>
          </a:p>
        </p:txBody>
      </p:sp>
      <p:sp>
        <p:nvSpPr>
          <p:cNvPr id="1049358"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60"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62"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64"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汉服礼仪：学习汉服的基本礼仪，如行礼、坐姿等</a:t>
            </a:r>
            <a:endParaRPr lang="en-US" altLang="zh-CN">
              <a:solidFill>
                <a:schemeClr val="dk1">
                  <a:lumMod val="80000"/>
                  <a:lumOff val="20000"/>
                </a:schemeClr>
              </a:solidFill>
              <a:latin typeface="+mn-ea"/>
              <a:sym typeface="+mn-ea"/>
            </a:endParaRPr>
          </a:p>
        </p:txBody>
      </p:sp>
      <p:sp>
        <p:nvSpPr>
          <p:cNvPr id="1049366"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68"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70"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72"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汉服试穿：提供多种款式汉服供学生试穿，感受汉服魅力</a:t>
            </a:r>
            <a:endParaRPr lang="zh-CN" altLang="en-US">
              <a:solidFill>
                <a:schemeClr val="dk1">
                  <a:lumMod val="80000"/>
                  <a:lumOff val="20000"/>
                </a:schemeClr>
              </a:solidFill>
              <a:latin typeface="+mn-ea"/>
              <a:sym typeface="+mn-ea"/>
            </a:endParaRPr>
          </a:p>
        </p:txBody>
      </p:sp>
      <p:sp>
        <p:nvSpPr>
          <p:cNvPr id="1049374"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76"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7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80"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汉服搭配：教授学生如何根据场合、季节选择合适的汉服搭配</a:t>
            </a:r>
            <a:endParaRPr lang="zh-CN" altLang="en-US">
              <a:solidFill>
                <a:schemeClr val="dk1">
                  <a:lumMod val="80000"/>
                  <a:lumOff val="20000"/>
                </a:schemeClr>
              </a:solidFill>
              <a:latin typeface="+mn-ea"/>
              <a:sym typeface="+mn-ea"/>
            </a:endParaRPr>
          </a:p>
        </p:txBody>
      </p:sp>
      <p:sp>
        <p:nvSpPr>
          <p:cNvPr id="1049382"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84"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86"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88"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汉服文化讲座：邀请专家讲解汉服的历史、文化内涵及发展现状</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22" name="标题 1"/>
          <p:cNvSpPr>
            <a:spLocks noGrp="1"/>
          </p:cNvSpPr>
          <p:nvPr>
            <p:ph type="title" idx="2"/>
          </p:nvPr>
        </p:nvSpPr>
        <p:spPr/>
        <p:txBody>
          <a:bodyPr/>
          <a:lstStyle/>
          <a:p>
            <a:r>
              <a:rPr lang="zh-CN" altLang="en-US"/>
              <a:t>汉服讲座</a:t>
            </a:r>
            <a:endParaRPr lang="zh-CN" altLang="en-US"/>
          </a:p>
        </p:txBody>
      </p:sp>
      <p:sp>
        <p:nvSpPr>
          <p:cNvPr id="1049424"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42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28"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内容：汉服的历史、文化内涵及特点</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430"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32"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34"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主讲人：汉服专家或知名汉服爱好者</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436"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438"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目的：提高学生对汉服的认识和了解，增强文化自信</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440"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42"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44"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4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互动环节：现场提问、交流心得</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https://d.book118.com/796232012200010050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4"/>
  <p:tag name="KSO_WM_UNIT_TEXT_FILL_FORE_SCHEMECOLOR_INDEX_BRIGHTNESS" val="-0.25"/>
  <p:tag name="KSO_WM_UNIT_TEXT_FILL_TYPE" val="1"/>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壹"/>
  <p:tag name="KSO_WM_UNIT_TYPE" val="e"/>
  <p:tag name="KSO_WM_UNIT_VALUE" val="6"/>
</p:tagLst>
</file>

<file path=ppt/tags/tag2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8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 name="KSO_WM_TEMPLATE_THUMBS_INDEX" val="1、11"/>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4"/>
  <p:tag name="KSO_WM_UNIT_TEXT_FILL_FORE_SCHEMECOLOR_INDEX_BRIGHTNESS" val="-0.25"/>
  <p:tag name="KSO_WM_UNIT_TEXT_FILL_TYPE" val="1"/>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01.xml><?xml version="1.0" encoding="utf-8"?>
<p:tagLst xmlns:p="http://schemas.openxmlformats.org/presentationml/2006/main">
  <p:tag name="KSO_WM_BEAUTIFY_FLAG" val="#wm#"/>
  <p:tag name="KSO_WM_SLIDE_CONTENT_AREA" val="{&quot;left&quot;:&quot;569.55&quot;,&quot;top&quot;:&quot;26.45&quot;,&quot;width&quot;:&quot;319.6&quot;,&quot;height&quot;:&quot;483.15&quot;}"/>
  <p:tag name="KSO_WM_SLIDE_ID" val="custom20230302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 name="KSO_WM_TEMPLATE_THUMBS_INDEX" val="1、11"/>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1_1"/>
  <p:tag name="KSO_WM_UNIT_INDEX" val="1_1_1"/>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1_1"/>
  <p:tag name="KSO_WM_UNIT_INDEX" val="1_1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1_3"/>
  <p:tag name="KSO_WM_UNIT_INDEX" val="1_1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1_2"/>
  <p:tag name="KSO_WM_UNIT_INDEX" val="1_1_2"/>
  <p:tag name="KSO_WM_UNIT_LAYERLEVEL" val="1_1_1"/>
  <p:tag name="KSO_WM_UNIT_PRESET_TEXT" val="壹"/>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2_1"/>
  <p:tag name="KSO_WM_UNIT_INDEX" val="1_2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2_1"/>
  <p:tag name="KSO_WM_UNIT_INDEX" val="1_2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2_3"/>
  <p:tag name="KSO_WM_UNIT_INDEX" val="1_2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2_2"/>
  <p:tag name="KSO_WM_UNIT_INDEX" val="1_2_2"/>
  <p:tag name="KSO_WM_UNIT_LAYERLEVEL" val="1_1_1"/>
  <p:tag name="KSO_WM_UNIT_PRESET_TEXT" val="贰"/>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3_1"/>
  <p:tag name="KSO_WM_UNIT_INDEX" val="1_3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3_1"/>
  <p:tag name="KSO_WM_UNIT_INDEX" val="1_3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3_3"/>
  <p:tag name="KSO_WM_UNIT_INDEX" val="1_3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3_2"/>
  <p:tag name="KSO_WM_UNIT_INDEX" val="1_3_2"/>
  <p:tag name="KSO_WM_UNIT_LAYERLEVEL" val="1_1_1"/>
  <p:tag name="KSO_WM_UNIT_PRESET_TEXT" val="叁"/>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4_1"/>
  <p:tag name="KSO_WM_UNIT_INDEX" val="1_4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4_1"/>
  <p:tag name="KSO_WM_UNIT_INDEX" val="1_4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4_3"/>
  <p:tag name="KSO_WM_UNIT_INDEX" val="1_4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4_2"/>
  <p:tag name="KSO_WM_UNIT_INDEX" val="1_4_2"/>
  <p:tag name="KSO_WM_UNIT_LAYERLEVEL" val="1_1_1"/>
  <p:tag name="KSO_WM_UNIT_PRESET_TEXT" val="肆"/>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5_1"/>
  <p:tag name="KSO_WM_UNIT_INDEX" val="1_5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5_1"/>
  <p:tag name="KSO_WM_UNIT_INDEX" val="1_5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5_3"/>
  <p:tag name="KSO_WM_UNIT_INDEX" val="1_5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5_2"/>
  <p:tag name="KSO_WM_UNIT_INDEX" val="1_5_2"/>
  <p:tag name="KSO_WM_UNIT_LAYERLEVEL" val="1_1_1"/>
  <p:tag name="KSO_WM_UNIT_PRESET_TEXT" val="伍"/>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6_1"/>
  <p:tag name="KSO_WM_UNIT_INDEX" val="1_6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6_1"/>
  <p:tag name="KSO_WM_UNIT_INDEX" val="1_6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6_3"/>
  <p:tag name="KSO_WM_UNIT_INDEX" val="1_6_3"/>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6_2"/>
  <p:tag name="KSO_WM_UNIT_INDEX" val="1_6_2"/>
  <p:tag name="KSO_WM_UNIT_LAYERLEVEL" val="1_1_1"/>
  <p:tag name="KSO_WM_UNIT_PRESET_TEXT" val="陆"/>
  <p:tag name="KSO_WM_UNIT_SUBTYPE" val="d"/>
  <p:tag name="KSO_WM_UNIT_TYPE" val="l_h_i"/>
</p:tagLst>
</file>

<file path=ppt/tags/tag127.xml><?xml version="1.0" encoding="utf-8"?>
<p:tagLst xmlns:p="http://schemas.openxmlformats.org/presentationml/2006/main">
  <p:tag name="KSO_WM_BEAUTIFY_FLAG" val="#wm#"/>
  <p:tag name="KSO_WM_DIAGRAM_GROUP_CODE" val="l1-1"/>
  <p:tag name="KSO_WM_SLIDE_DIAGTYPE" val="l"/>
  <p:tag name="KSO_WM_SLIDE_ID" val="custom20230302_6"/>
  <p:tag name="KSO_WM_SLIDE_INDEX" val="6"/>
  <p:tag name="KSO_WM_SLIDE_ITEM_CNT" val="6"/>
  <p:tag name="KSO_WM_SLIDE_LAYOUT" val="a_l"/>
  <p:tag name="KSO_WM_SLIDE_LAYOUT_CNT" val="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壹"/>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5.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贰"/>
  <p:tag name="KSO_WM_UNIT_TYPE" val="e"/>
  <p:tag name="KSO_WM_UNIT_VALUE" val="6"/>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7.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6.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叁"/>
  <p:tag name="KSO_WM_UNIT_TYPE" val="e"/>
  <p:tag name="KSO_WM_UNIT_VALUE" val="6"/>
</p:tagLst>
</file>

<file path=ppt/tags/tag207.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8.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4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4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7">
      <a:dk1>
        <a:srgbClr val="000000"/>
      </a:dk1>
      <a:lt1>
        <a:srgbClr val="FFFFFF"/>
      </a:lt1>
      <a:dk2>
        <a:srgbClr val="25404B"/>
      </a:dk2>
      <a:lt2>
        <a:srgbClr val="F2F2F2"/>
      </a:lt2>
      <a:accent1>
        <a:srgbClr val="183B47"/>
      </a:accent1>
      <a:accent2>
        <a:srgbClr val="465E6C"/>
      </a:accent2>
      <a:accent3>
        <a:srgbClr val="647684"/>
      </a:accent3>
      <a:accent4>
        <a:srgbClr val="B49964"/>
      </a:accent4>
      <a:accent5>
        <a:srgbClr val="8B5C47"/>
      </a:accent5>
      <a:accent6>
        <a:srgbClr val="703434"/>
      </a:accent6>
      <a:hlink>
        <a:srgbClr val="FF0000"/>
      </a:hlink>
      <a:folHlink>
        <a:srgbClr val="00B0F0"/>
      </a:folHlink>
    </a:clrScheme>
    <a:fontScheme name="自定义 27">
      <a:majorFont>
        <a:latin typeface="汉仪书宋二简"/>
        <a:ea typeface="汉仪书宋二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2</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汉仪书宋二简</vt:lpstr>
      <vt:lpstr>MiSans Normal</vt:lpstr>
      <vt:lpstr>MiSans</vt:lpstr>
      <vt:lpstr>Wingdings</vt:lpstr>
      <vt:lpstr>Calibri Light</vt:lpstr>
      <vt:lpstr>思源宋体 CN Heavy</vt:lpstr>
      <vt:lpstr>微软雅黑</vt:lpstr>
      <vt:lpstr>宋体</vt:lpstr>
      <vt:lpstr>Office Theme</vt:lpstr>
      <vt:lpstr>汉服文化进校园策划案</vt:lpstr>
      <vt:lpstr>目录</vt:lpstr>
      <vt:lpstr>活动背景</vt:lpstr>
      <vt:lpstr>汉服文化的兴起</vt:lpstr>
      <vt:lpstr>校园文化的发展</vt:lpstr>
      <vt:lpstr>文化传承的重要性</vt:lpstr>
      <vt:lpstr>活动目标</vt:lpstr>
      <vt:lpstr>推广汉服文化</vt:lpstr>
      <vt:lpstr>丰富校园文化生活</vt:lpstr>
      <vt:lpstr>提高文化素养和审美能力</vt:lpstr>
      <vt:lpstr>活动内容</vt:lpstr>
      <vt:lpstr>汉服展示</vt:lpstr>
      <vt:lpstr>汉服体验</vt:lpstr>
      <vt:lpstr>汉服讲座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2024-09-16T03:25:22.859</cp:lastPrinted>
  <dcterms:created xsi:type="dcterms:W3CDTF">2024-09-15T19:25:22Z</dcterms:created>
  <dcterms:modified xsi:type="dcterms:W3CDTF">2024-09-15T19:25:25Z</dcterms:modified>
</cp:coreProperties>
</file>