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D0E83-F0D2-49D6-9058-EEA0B728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0A575-2B70-406F-80CE-8AE01593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00F14-55D9-4131-AC65-C7B5E2F9B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98D33-ECD8-4EB5-9EBD-6A3F1D66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5DC93-6E95-4912-B93B-CE78EA19D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CBE7DB-2156-444A-9A18-6B6A18146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90E61-4BA1-4C51-A28A-6F080931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80448-F311-444A-B080-FB63244DF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C332F-469C-4BFD-A2EA-99EE456D0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6D378-DA52-4872-985B-02BE02ED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96838-67F3-431B-8DE0-C38436B70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320542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《食源疾病总论》ppt课件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食源疾病的病因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食源疾病的预防与控制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食源疾病的治疗与处理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食源疾病的社会影响与公共卫生策略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食源性疾病是指通过摄食进入人体内的各种致病因子引起的、通常具有感染性质或中毒性质的一类疾病。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根据致病因子不同，食源性疾病可分为感染性和中毒性两大类。其中，感染性食源性疾病主要由细菌、病毒、寄生虫等引起；中毒性食源性疾病主要由有毒物质引起，如细菌毒素、化学物质等。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食源疾病的流行病学特征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食源性疾病的发生与地区的食物生产、加工、运输和饮食习惯等因素密切相关，因此具有明显的地域性特征。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季节性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某些食源性疾病的发病率会随着季节的变化而波动。例如，夏季由于食物易受细菌污染，细菌性食源性疾病的发病率相对较高。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人群特征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不同年龄、性别和身体状况的人群对食源性疾病的易感性不同。例如，儿童、老年人、孕妇和身体虚弱者更容易感染食源性疾病。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食源性疾病可导致腹泻、呕吐、腹痛等症状，严重时可引起脱水、休克甚至死亡。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对个体健康的危害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对公共卫生的影响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25" r="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对经济发展的影响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625" r="8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食源性疾病的爆发和流行可能对公共卫生造成重大威胁，增加医疗负担和社会恐慌。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食源性疾病的发生可能导致食品产业受损，影响国际贸易和旅游业，从而对经济发展造成负面影响。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食源疾病的危害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食源疾病的病因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如沙门氏菌、志贺氏菌、致病性大肠杆菌等，可能导致食物中毒、胃肠炎等疾病。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细菌性病因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如甲型肝炎病毒、轮状病毒等，可能导致肝炎、腹泻等症状。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病毒性病因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如黄曲霉素、展青霉素等，可能引起食物变质、中毒等问题。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霉菌性病因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微生物性病因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长期摄入含有农药残留的食物，可能对肝、肾等器官造成损害。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如铅、汞、镉等，可能引起慢性中毒、免疫系统疾病等。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重金属污染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如三聚氰胺、苏丹红等，可能对人体造成严重危害。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工业化学物质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食品加工过程中的物理因素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如烤焦、烤糊等高温烹调方式，可能产生有害物质，对人体造成危害。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食品添加剂使用不当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过量或不合理的使用食品添加剂，可能对人体造成不良影响。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如铀、铯等放射性物质，可能引起放射病、癌症等疾病。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物理性病因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食源疾病的预防与控制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https://d.book118.com/796232054235010040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2024-09-07T13:18:54.656</cp:lastPrinted>
  <dcterms:created xsi:type="dcterms:W3CDTF">2024-09-07T05:18:54Z</dcterms:created>
  <dcterms:modified xsi:type="dcterms:W3CDTF">2024-09-07T05:18:56Z</dcterms:modified>
</cp:coreProperties>
</file>