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0479E-215F-4948-9498-C13B1EED7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64493-36A2-409C-A892-A1CC945D6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E5F2A-5AAA-4A9C-B4DF-1E70C715E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58A5C-80AB-4DAB-ACD5-0021498DB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1382BE-0FDB-4958-80FE-2D97F726B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64553C-86EC-417C-924D-9DFE2B1CD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C228C7-019C-4F3C-92FC-0280F8754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30DCA-3E93-4E3C-82BB-52CF2F874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5D18C-08CB-4EE0-8E47-DAA7652AC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0A572-F34D-4DE5-831E-F34E135E8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0B4DC-DCCA-471B-A7F6-0D04B04F9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32130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工程消防施工中的旱地、幕墙与防水层的施工要点与火灾防控措施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旱地施工要点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幕墙施工要点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防水层施工要点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火灾防控措施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工程消防验收与维护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旱地施工要点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54" r="150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92" r="330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选择具有高耐火性能的材料，如耐火砖、耐火混凝土等，以提高建筑的耐火等级。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耐火材料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优先选择不燃或难燃材料，如矿棉板、硅酸钙板等，以降低火灾风险。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不燃材料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施工材料选择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在易燃材料之间设置防火隔离带或防火涂料，以阻止火势蔓延。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防火隔离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采用防烟分隔技术，如设置防烟楼梯间、防烟前室等，以减少烟雾扩散。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防烟分隔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质量检测与验收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检测设备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使用专业的检测设备对材料的耐火性能进行检测。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按照相关规范和标准进行验收，确保施工质量符合要求。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幕墙施工要点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选择具有良好防火性能的幕墙材料，确保在火灾中不易燃烧或产生有毒气体。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材料防火性能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材料稳定性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250" b="17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环保与节能要求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250" b="16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选用高质量、耐久性好的材料，确保幕墙在长期使用过程中保持稳定。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优先选择环保、节能的幕墙材料，降低对环境的影响，提高能源利用效率。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幕墙材料选择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幕墙结构应满足防火分隔的要求，防止火势蔓延。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防火分隔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22" b="532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根据建筑结构和荷载要求进行幕墙结构设计，确保承重能力和稳定性。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承重与稳定性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考虑当地气候条件和地震风险，确保幕墙结构具有良好的抗风压和抗震性能。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抗风压与抗震性能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幕墙结构设计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遵循合理的施工顺序，先安装框架，再安装玻璃面板，确保安装质量。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3500" r="23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施工顺序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选择合适的固定方式，确保幕墙稳固地安装在建筑物上。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加强施工过程中的质量检查和控制，确保幕墙安装质量符合规范要求。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幕墙安装工艺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防水层施工要点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https://d.book118.com/796232130015010100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2024-09-23T23:08:18.951</cp:lastPrinted>
  <dcterms:created xsi:type="dcterms:W3CDTF">2024-09-23T15:08:18Z</dcterms:created>
  <dcterms:modified xsi:type="dcterms:W3CDTF">2024-09-23T15:08:21Z</dcterms:modified>
</cp:coreProperties>
</file>