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9BF99-FB92-4F8B-9D54-375B5B15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CEEED-A146-4003-8B12-5DA16296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D5D9-D998-4BED-88D2-0A465CA0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BCDC9-E69F-4207-9F1E-FCA36003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2E8E6-1635-47F9-940C-A26F962F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0B128-F0F3-4B6F-887D-8472CC08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9C697-6619-4718-8418-E001C9BA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124CE-7C18-414C-89E4-689CDBA5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F7DEE-81C0-4942-A554-72B8F986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68C3E-A7D2-4B71-93B5-BF4EFBD7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631E6-ABF1-448F-A125-24062F90E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3305121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初中数学反比例函数知识点整理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反比例函数与直线关系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反比例函数在实际问题中应用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反比例函数图像变换和性质分析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典型例题解析与思路拓展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复习策略与备考建议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一般地，如果两个变量x、y之间的关系可以表示成y=k/x (k为常数，k≠0)的形式，那么称y是x的反比例函数。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反比例函数在其定义域内是单调的，当k&gt;0时，在每一象限内，y随x的增大而减小；当k&lt;0时，在每一象限内，y随x的增大而增大。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反比例函数的图象为双曲线，两支分别位于第一、三象限或第二、四象限。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由于反比例函数中x≠0，y≠0，所以双曲线是不经过原点的。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当k&gt;0时，双曲线的两支分别位于第一、三象限，两支曲线无限接近x轴和y轴，但不与坐标轴相交；当k&lt;0时，双曲线的两支分别位于第二、四象限。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图象特征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https://d.book118.com/796233051213010053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2024-09-20T16:14:16.356</cp:lastPrinted>
  <dcterms:created xsi:type="dcterms:W3CDTF">2024-09-20T08:14:16Z</dcterms:created>
  <dcterms:modified xsi:type="dcterms:W3CDTF">2024-09-20T08:14:18Z</dcterms:modified>
</cp:coreProperties>
</file>