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653DC-3E8F-4F38-A6AD-729006B71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0042E-EAA5-4443-8F3D-EBE210D54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07032-BDAE-4CBF-938A-9906FE743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E1A25-A324-4517-BA92-6CE32A97A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4A291-B65E-4425-8BF4-521E17438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0C70A-5C92-4A48-AD24-766877ABB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03D7A-86D8-460F-9241-E6462041A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FEFD2-A1BA-4822-8ED7-D6ADA8507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1D226-ABCD-4C40-A4AD-275633671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D8D41-D736-4D55-AEEB-F8BD8BEA7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5524E-1A5C-495B-B47E-2A90C33EE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351230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制造基础答案复习思考题答案\n## 1.机械制造基础概念及重要性\n### 1.1机械制造的定义及其发展历程\n### 1.2机械制造的基础技术及特点\n### 1.3机械制造在现代工业中的地位及作用\n## 2.机械制造工艺基础\n### 2.1机械制造的工艺过程及分类\n### 2.2典型零件的制造工艺及特点\n### 2.3先进制造工艺及其发展趋势\n## 3.机械制造设备与工具\n### 3.1机械制造设备的分类及选用\n### 3.2常见机械加工工具及其选用\n### 3.3现代机械制造设备与工具的发展\n## 4.机械制造材料及其选用\n### 4.1机械制造材料的分类及性能\n### 4.2典型机械制造材料的选用及原因\n### 4.3新型机械制造材料及其发展趋势\n## 5.机械产品质量控制与检测\n### 5.1机械产品质量控制的重要性及方法\n### 5.2机械制造过程中的质量检测技术\n### 5.3机械产品质量管理体系及认证\n## 6.机械制造生产管理\n### 6.1机械制造生产计划与组织\n### 6.2机械制造生产成本控制与优化\n### 6.3机械制造生产过程中的信息化管理\n## 7.机械制造行业现状及发展趋势\n### 7.1全球机械制造行业现状及竞争格局\n### 7.2中国机械制造行业发展特点及趋势\n### 7.3机械制造行业的可持续发展方向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800"/>
              <a:t>机械制造基础答案复习思考题答案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机械制造基础概念及重要性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组合 2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4" name="组合 243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机械制造是将原材料通过工艺过程转化为机械产品的过程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工艺过程包括：毛坯制造、切削加工、热处理、装配等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机械制造涉及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多种工艺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</a:t>
                </a:r>
                <a:endParaRPr/>
              </a:p>
            </p:txBody>
          </p:sp>
        </p:grpSp>
        <p:grpSp>
          <p:nvGrpSpPr>
            <p:cNvPr id="247" name="组合 246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机械制造的发展历程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古代：手工制作、简单工具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工业革命：蒸汽机、纺织机械等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现代：自动化、数控技术、先进制造技术等</a:t>
                </a:r>
                <a:endParaRPr/>
              </a:p>
            </p:txBody>
          </p:sp>
        </p:grpSp>
        <p:grpSp>
          <p:nvGrpSpPr>
            <p:cNvPr id="250" name="组合 249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机械制造的发展趋势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高精度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机械制造的定义及其发展历程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机械制造的基础技术及特点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组合 26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组合 26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机械制造的基础技术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机械设计：结构、传动、控制系统等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机械制造工艺：切削、铸造、热处理等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机械设备与工具：机床、刀具、量具等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组合 26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：产品形状、尺寸、性能与工艺密切相关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：涉及多种学科、工艺、设备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：生产成本、周期、资源利用等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机械制造在现代工业中的地位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为其他行业提供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技术装备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影响国民经济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机械制造的作用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提高生产效率、降低劳动强度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促进科技创新、推动产业升级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保障国家安全、改善民生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机械制造在现代工业中的地位及作用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机械制造工艺基础</a:t>
            </a:r>
            <a:endParaRPr/>
          </a:p>
        </p:txBody>
      </p:sp>
      <p:sp>
        <p:nvSpPr>
          <p:cNvPr id="29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机械制造的工艺过程及分类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组合 29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7" name="组合 29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机械制造的工艺过程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毛坯制造：铸造、锻造、焊接等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切削加工：车、铣、刨、钻、磨等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热处理：退火、正火、淬火、回火等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装配：组件、部件、总装等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2" name="组合 30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机械制造的工艺分类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冷加工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：切削、冷冲压、冷拔等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热加工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：铸造、锻造、焊接等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：电镀、喷涂、抛光等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典型零件的制造工艺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轴类零件：车削、磨削、热处理等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壳体零件：铸造、铣削、钻削等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齿轮零件：滚齿、插齿、热处理等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典型零件制造工艺的特点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轴类零件：精度高、表面光洁度要求高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壳体零件：形状复杂、尺寸精度要求高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齿轮零件：齿形精度、表面硬度要求高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典型零件的制造工艺及特点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先进制造工艺</a:t>
                </a:r>
                <a:endParaRPr/>
              </a:p>
            </p:txBody>
          </p:sp>
          <p:sp>
            <p:nvSpPr>
              <p:cNvPr id="3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数控加工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：数控车、数控铣、数控刨等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精密铸造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：熔模铸造、压力铸造等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快速原型制造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：SLA、DLP、FDM等</a:t>
                </a:r>
                <a:endParaRPr/>
              </a:p>
            </p:txBody>
          </p:sp>
          <p:sp>
            <p:nvSpPr>
              <p:cNvPr id="3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先进制造工艺的发展趋势</a:t>
                </a:r>
                <a:endParaRPr/>
              </a:p>
            </p:txBody>
          </p:sp>
          <p:sp>
            <p:nvSpPr>
              <p:cNvPr id="3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：自适应控制、人工智能等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：低能耗、低排放、循环利用等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多学科交叉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：材料科学、计算机科学等</a:t>
                </a:r>
                <a:endParaRPr/>
              </a:p>
            </p:txBody>
          </p:sp>
          <p:sp>
            <p:nvSpPr>
              <p:cNvPr id="3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先进制造工艺及其发展趋势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机械制造设备与工具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机械制造设备的分类及选用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机械制造设备的分类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切削设备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：车床、铣床、钻床等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：铸造机、锻造机等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热处理设备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：淬火炉、回火炉等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：电焊机、气焊机等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机械制造设备的选用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根据产品要求、生产批量、工艺特点选择设备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注重设备的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常见机械加工工具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切削工具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：车刀、铣刀、钻头、丝锥等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磨削工具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：砂轮、磨石、研磨膏等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：卡尺、千分尺、投影仪等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机械加工工具的选用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根据加工对象、工艺要求选择工具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考虑工具的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注重工具的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常见机械加工工具及其选用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现代机械制造设备与工具的发展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现代机械制造设备的发展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：提高加工精度、效率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：减少人工干预、提高生产率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：自适应控制、人工智能等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现代机械制造工具的发展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高性能材料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：硬质合金、陶瓷等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精密加工技术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：激光加工、电火花加工等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一体化设计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：减少工具更换、提高效率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机械制造材料及其选用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机械制造材料的分类及性能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9" name="组合 5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0" name="组合 5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机械制造材料的分类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：铁、钢、铝、铜等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非金属材料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：塑料、橡胶、陶瓷等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复合材料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：碳纤维、玻璃纤维等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5" name="组合 6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机械制造材料的性能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力学性能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：强度、硬度、韧性等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：密度、导热性、导电性等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：耐腐蚀性、抗氧化性等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https://d.book118.com/796235123010010052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机械制造基础答案复习思考题答案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2024-09-18T03:12:00.301</cp:lastPrinted>
  <dcterms:created xsi:type="dcterms:W3CDTF">2024-09-17T19:12:00Z</dcterms:created>
  <dcterms:modified xsi:type="dcterms:W3CDTF">2024-09-17T19:12:02Z</dcterms:modified>
</cp:coreProperties>
</file>