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7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510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F5F99-33DD-4CA2-A1CD-18A108983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1919A-66F7-4113-A07D-DF73495D4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C468E-6EC2-450A-81C0-EE2D53DF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53851-8448-4916-8D41-B70D222E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DD3FE-B89F-455B-BC8A-FABAC4FB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CC804-7FFD-4A81-A5EA-5943F1A8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7BD4E-A75F-4649-A15D-3E958D4C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FCDAC-81C7-4D4C-8353-6E11FB5F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833B9-8785-4099-BCD0-5C28B07C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0F257-D55C-46C8-A80C-23E1CE58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3C9D2-E4A5-42E4-94C9-193C5FDD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7.xml" /><Relationship Id="rId4" Type="http://schemas.openxmlformats.org/officeDocument/2006/relationships/tags" Target="../tags/tag418.xml" /><Relationship Id="rId5" Type="http://schemas.openxmlformats.org/officeDocument/2006/relationships/tags" Target="../tags/tag419.xml" /><Relationship Id="rId6" Type="http://schemas.openxmlformats.org/officeDocument/2006/relationships/tags" Target="../tags/tag42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3.xml" /><Relationship Id="rId4" Type="http://schemas.openxmlformats.org/officeDocument/2006/relationships/tags" Target="../tags/tag42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1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Relationship Id="rId6" Type="http://schemas.openxmlformats.org/officeDocument/2006/relationships/tags" Target="../tags/tag42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6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5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4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0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9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4001122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D打印技术在医学中的应用进展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一、3D打印技术的概述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三、3D打印技术在医学领域面临的挑战和未来发展趋势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二、3D打印技术在医学领域的应用进展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四、展望未来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一、3D打印技术的概述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一、3D打印技术的概述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D打印技术是一种以数字模型文件为基础，使用可粘合材料如金属粉末、塑料等逐层打印出三维实体的技术。它在建筑设计、航空航天、汽车制造、教育、生物工程等多个领域都有广泛的应用，而在医学领域，3D打印技术也展现出了巨大的潜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二、3D打印技术在医学领域的应用进展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1、制作医学模型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1、制作医学模型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D打印技术在医学中最早的应用就是制作医学模型。医生可以通过3D打印技术将患者的CT、MRI等医学影像资料转化为三维实体模型，以便更直观地了解患者的病情，制定更加精确的治疗方案。同时，这些模型还可以用于医学教育和研究，提高医疗水平和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2、器官替代品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2、器官替代品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D打印技术还可以用于制作器官替代品，帮助患者缓解病痛，提高生活质量。例如，打印出的仿生耳、鼻、骨关节等可以替代患者损坏的器官，帮助他们恢复正常的生理功能。然而，目前的3D打印器官技术还处于研究阶段，距离临床应用还有一定的距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3、药物递送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3、药物递送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D打印技术可以实现药物的个性化定制和精准递送，为医疗领域带来了新的突破。研究人员利用3D打印技术将药物制成个性化的药片，精确控制药物的释放速度和部位，以提高治疗效果并减少副作用。此外，3D打印技术还可以制作药物支架，帮助患者治疗肿瘤等疾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三、3D打印技术在医学领域面临的挑战和未来发展趋势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1、成本效益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1、成本效益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虽然3D打印技术在医学领域的应用前景广阔，但成本效益是一个不容忽视的问题。目前，3D打印设备的成本较高，而打印材料的价格也居高不下，限制了其在临床的广泛应用。未来，随着技术的进步和成本的降低，3D打印技术在医学中的应用将更加普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2、安全性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2、安全性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3D打印技术的安全性是一个重要的考量因素。在医学领域，打印材料和打印过程的安全性必须得到保障，以避免对患者造成二次伤害。此外，3D打印技术的标准化和规范化也是确保其安全性的关键。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3、质量保障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3、质量保障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D打印技术的精度和可靠性直接影响了其在医学领域的应用效果。提高打印精度、确保材料的生物相容性和稳定性是3D打印技术在医学中应用的关键。此外，建立完善的质量控制体系也是保证3D打印医疗制品安全性和有效性的重要手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四、展望未来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四、展望未来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随着科技的不断进步，3D打印技术在医学领域的应用将更加成熟和广泛。未来，我们可以预见以下情景：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四、展望未来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1、个性化医疗的普及：通过3D打印技术，医生可以根据患者的具体情况，制作出个性化的药物、医疗器械和治疗方法，提高治疗效果，减少副作用。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四、展望未来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2、人体器官的替代：随着技术的进步，3D打印技术有望实现人体器官的替代，帮助患者解决器官捐献不足的问题。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四、展望未来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3、医疗教育和培训：通过3D打印技术，医生可以在实体模型上进行手术训练和学习，提高手术技能和医疗水平。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https://d.book118.com/796240011222010045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24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D打印技术在医学中的应用进展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2024-09-14T19:35:15.256</cp:lastPrinted>
  <dcterms:created xsi:type="dcterms:W3CDTF">2024-09-14T11:35:15Z</dcterms:created>
  <dcterms:modified xsi:type="dcterms:W3CDTF">2024-09-14T11:35:23Z</dcterms:modified>
</cp:coreProperties>
</file>