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48458-6B26-40F1-96DB-3B5FB15BC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CC90D-F7D1-4393-80ED-3569C81CF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64A83-B936-4FCE-9FA9-D13D749C6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0B1E9-4B86-402F-980F-84BEE5AFC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E3A310-4B95-4726-85DB-1BAD40FA9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598675-0589-4F20-8025-95602811F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590549-077D-4132-8B23-D4627DA66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6462B-074E-4804-B26C-CA0A37440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EF874-35BD-4ECA-A680-C05E389C5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46ED0-2A99-4496-BC9B-9D5A483F1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1F19A-7CBF-455E-B08A-370AEF2A4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40213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订单评审_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订单评审概述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订单接收与初步审查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详细评审环节介绍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质量保证与风险控制措施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评审结果反馈与执行跟踪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订单评审概述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订单评审是指在接受客户订单前，对客户信用、订单内容、交货期、物料需求、产能、价格及付款方式等各项因素进行评审，以确保企业有能力满足客户需求，并降低潜在风险。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确保订单内容明确、合理且可行；评估企业资源与生产能力，确保按时交货；识别潜在问题，提前制定应对措施；维护企业利益，防止不良订单带来的损失。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7567" r="375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销售部门接收客户订单，并初步审核订单内容的完整性和准确性。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接收订单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信用评审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59" r="1315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物料需求评审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245" r="2624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信用管理部门对客户信用状况进行评估，确定是否接受订单。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生产计划部门评估订单所需的物料、设备及人力资源等，确认是否能够满足生产需求。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评审流程简介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产能评审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价格及付款方式评审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决策与反馈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评审流程简介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生产部门评估现有产能及生产计划，确定是否能够按时交货。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相关部门对订单进行综合评审，提出问题和建议，并形成评审报告。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财务部门对订单价格和付款方式进行审核，确保符合企业利益。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根据评审报告，企业决策层决定是否接受订单，并将结果及时反馈给客户。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重要性及作用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通过订单评审，企业可以提前识别潜在问题，制定应对措施，从而降低生产、质量、交货等方面的风险。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确保企业有能力按时、按质完成客户订单，提高客户满意度和忠诚度。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通过评审订单所需的物料、设备和人力资源等，企业可以更加合理地配置资源，提高生产效率。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维护企业利益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对订单价格和付款方式进行审核，确保企业利益不受损害。同时，通过拒绝不良订单，避免给企业带来不必要的损失。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订单接收与初步审查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系统自动接收、人工录入、电子邮件、传真等。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工作日内2小时内响应，非工作日24小时内响应。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订单接收方式及时间要求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订单信息完整性、产品价格、数量、交货期、付款方式等。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符合公司政策、法律法规、行业规范，价格合理，交货期可行等。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初步审查内容及标准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订单信息不完整或不明确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及时联系客户确认并补充相关信息。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产品价格、数量、交货期等不符合要求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与客户协商调整或拒绝订单。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订单存在欺诈风险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立即停止处理并报告相关部门进行调查。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异常情况处理流程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详细评审环节介绍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8583" r="2858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核对采购订单上的产品规格、型号是否与供应商提供的产品信息一致。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检查产品规格、型号是否符合公司的采购标准和需求。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对于非标产品，需与供应商进行技术沟通，确认产品规格、型号是否满足使用要求。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产品规格、型号核对方法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数量、价格确认流程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根据采购订单核对产品数量，确保数量准确无误。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核对产品价格是否与供应商报价一致，注意价格是否含税、含运费等。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对于价格异常的产品，需与供应商进行沟通和协商，确保采购成本控制在合理范围内。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https://d.book118.com/796240213224010043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2024-09-11T23:11:03.424</cp:lastPrinted>
  <dcterms:created xsi:type="dcterms:W3CDTF">2024-09-11T15:11:03Z</dcterms:created>
  <dcterms:modified xsi:type="dcterms:W3CDTF">2024-09-11T15:11:05Z</dcterms:modified>
</cp:coreProperties>
</file>