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E094F2-FB9B-40B3-A054-0EFBEE3C02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1F53DE-A8E9-4B7C-8573-80C80E64A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9EEFC6-114F-4BC1-AB44-8F71E68AD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7A89B9-A3A1-441D-9AE5-8E1951E21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1B9E4A-DCE8-435C-9F34-1FC75822A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31A07A-8A1B-40D4-9DEB-F9E82417D5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626F01-A806-4AE1-AE50-AADB8321B4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277B29-5DDE-4605-A10C-0588702FF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A172A1-887C-47B5-BAEE-12F23DAB78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BEC16F-BCF3-4B40-9F58-77AAF6B2F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C30352-0B82-4426-BDA2-3D521DDBE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240221043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健康管理与城乡差距和健康不平等的关联和减少方法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城乡差距与健康不平等现状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健康管理策略与实践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减少城乡差距的健康管理措施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应对健康不平等的策略探讨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揭示健康管理在缩小城乡差距、减少健康不平等方面的作用及其机制。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阐述健康管理与城乡差距、健康不平等之间的关联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基于实证研究和理论分析，提出针对性的政策和措施，以促进健康公平和城乡协调发展。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提出减少城乡差距和健康不平等的方法和策略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健康管理的定义和内涵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介绍健康管理的概念、原则和方法，以及其在公共卫生和医疗服务领域的应用。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城乡差距和健康不平等的现状和影响因素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分析当前城乡差距和健康不平等的状况，探讨其经济、社会、文化和环境等多方面的成因。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健康管理与城乡差距、健康不平等的关联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阐述健康管理在改善城乡居民健康状况、缩小城乡差距和减少健康不平等方面的作用及其机制。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减少城乡差距和健康不平等的方法和策略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提出针对性的政策和措施，如加强基层医疗服务、推进公共卫生均等化、实施健康扶贫工程等，以促进健康公平和城乡协调发展。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城乡差距与健康不平等现状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城市与农村在经济发展上存在显著差距，城市经济更为发达，而农村经济相对滞后。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583" r="7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教育资源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医疗卫生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城市教育资源丰富，而农村教育资源匮乏，导致农村人口受教育程度普遍较低。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城市医疗卫生条件优越，而农村医疗卫生条件较差，农民看病难、看病贵问题突出。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城乡差距概述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城市居民健康水平普遍高于农村居民，农村人口面临更高的健康风险。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833" r="128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健康水平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城市居民能够享受到更为优质的健康服务，而农村居民往往难以获得及时、有效的健康服务。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健康服务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城市居民健康意识较强，而农村居民健康意识相对薄弱，缺乏自我保健意识和能力。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健康意识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健康不平等现状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165" b="316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社会经济地位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社会经济地位是影响健康的重要因素之一，城乡差距导致农村人口社会经济地位较低，从而影响了其健康状况。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教育水平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教育水平与健康状况密切相关，农村人口受教育程度较低，缺乏健康知识和保健技能，容易陷入健康困境。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医疗卫生条件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医疗卫生条件是决定健康水平的关键因素之一，农村医疗卫生条件较差，导致农民看病难、看病贵问题突出，严重影响了其健康状况。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健康管理策略与实践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收集和分析关于健康状况、健康风险因素和卫生服务利用的数据，以指导策略制定。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基于证据的决策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促进卫生、教育、交通、城市规划等多部门间的合作，共同解决健康问题。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多部门合作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通过健康教育、健康促进和疾病预防策略，降低疾病发生率和减轻疾病负担。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强调预防为主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健康管理策略制定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心理健康促进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提供心理咨询、心理教育和心理支持服务，提高居民心理健康水平。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通过定期健康检查、风险评估和个性化干预措施，有效控制高血压、糖尿病等慢性病的进展。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健康城市建设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改善城市环境、推动体育锻炼和健康饮食，打造健康支持性环境。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0875" r="10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健康管理实践案例分析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https://d.book118.com/796240221043010031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2024-08-29T16:09:20.170</cp:lastPrinted>
  <dcterms:created xsi:type="dcterms:W3CDTF">2024-08-29T08:09:20Z</dcterms:created>
  <dcterms:modified xsi:type="dcterms:W3CDTF">2024-08-29T08:09:22Z</dcterms:modified>
</cp:coreProperties>
</file>