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C38CE-B0CF-41B5-8200-8C9F6A44E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8DA85-BF65-45F1-9981-55F0F07E4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21A66-E66F-4206-A394-02FAFFC50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F43A2-48BE-43F9-BC19-BEA4F380E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9A7C40-F0A1-4EE2-AC7A-E2A8C1D42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6955CA-6D4F-48B1-818E-2D194C1DA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80CDAB-2536-4F99-96D6-5FAEE5AB8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D81F2-7646-4D23-B846-89244421A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73D87-9F87-40EC-9068-C9D7418F8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566EC-1458-4273-98DE-45F307F23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5B796-7612-4D8B-9C5A-43FB48E90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41010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优质护理举措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优质护理的概念与重要性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优质护理举措的实施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优质护理的成效与影响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未来展望与总结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传统的护理模式已经难以满足患者的需求，需要采取新的护理举措来提高护理质量。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当前医疗环境下，患者对护理服务的需求日益增长，对护理质量的要求也越来越高。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通过实施优质护理举措，提高患者的满意度和护理效果，提升医疗机构的竞争力。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改善患者就医体验，促进护理事业的可持续发展，为医疗改革贡献力量。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优质护理的概念与重要性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优质护理是指在护理工作中，以患者为中心，通过科学的管理和专业的技术，提供安全、有效、及时、全面的护理服务，以满足患者的需求，提高患者的满意度和健康水平。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优质护理强调的是护理服务的质量和效果，注重患者的感受和体验，以及护理人员的专业素养和服务意识。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优质护理能够满足患者的需求，提高患者的满意度和信任度，增强患者对医疗机构的忠诚度。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优质护理能够提高医疗质量，减少医疗差错和纠纷，提升医疗安全和效率。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优质护理能够推动护理事业的发展，提高护理人员的职业素养和服务水平，增强护理行业的竞争力和社会认可度。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促进护理事业发展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优质护理能够实现医疗资源的优化配置，提高医疗资源的利用效率，缓解医疗资源紧张的问题。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实现医疗资源优化配置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优质护理举措的实施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为护理人员提供定期的专业技能和知识培训，确保他们具备最新的护理理念和技术。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资格认证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鼓励护理人员参加资格认证考试，提高他们的专业水平。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设立奖励机制，表彰在护理工作中表现优秀的护理人员。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提升护理人员的专业素质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对患者的病情、年龄、性别、生活习惯等进行评估，制定个性化的护理方案。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8" r="80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针对老年人、儿童、孕妇等特殊群体，制定符合他们需求的护理方案。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关注特殊群体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根据患者的病情变化和需求变化，及时调整护理方案。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实施个性化护理方案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569" b="45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加强患者沟通与健康教育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建立良好的沟通渠道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为患者提供多种沟通方式，如面对面交流、电话咨询、网络平台等。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提供健康教育资料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制作和发放易于理解的教育资料，帮助患者了解疾病知识和护理技巧。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组织健康讲座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定期组织健康讲座，邀请专家为患者提供专业知识和解答疑问。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通过流程再造和信息化手段，简化护理流程，提高工作效率。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实施全面质量管理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建立完善的质量管理体系，对护理过程进行全面监控和持续改进。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引进先进的护理设备和技术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如智能护理系统、远程监控等，提高护理效率和质量。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引入先进的护理技术与管理模式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https://d.book118.com/796241010135010034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2024-09-03T22:06:06.858</cp:lastPrinted>
  <dcterms:created xsi:type="dcterms:W3CDTF">2024-09-03T14:06:06Z</dcterms:created>
  <dcterms:modified xsi:type="dcterms:W3CDTF">2024-09-03T14:06:08Z</dcterms:modified>
</cp:coreProperties>
</file>