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E0EC5-A353-4EB3-B756-56642BF34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A5748-EACA-4C33-9157-AB3E28469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B6BE4-E9F6-4A76-AB68-C20A89E53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A0338-47FA-4ECB-9AA0-0B0603928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683CCE-F167-471A-9C1F-7EAD26D1A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AE4720-95DB-4F62-8990-423F5E73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6EE2E6-BDBD-4F13-B40E-D458C159C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5A86A-9323-4E99-9D68-46DB40135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373EF-C3F8-4F24-9B3B-81834AE80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C34C9-54B2-43B7-85C2-B7F61F5EB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84859-A2D2-458E-8986-B7E8B1E28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42215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消防工程施工中的防火窗安装与调试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防火窗概述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防火窗的安装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防火窗的调试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防火窗的质量控制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防火窗的维护与保养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防火窗是指能够在一定时间内满足耐火完整性要求的窗户，具有阻止火焰蔓延的作用。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在火灾发生时，防火窗能够为人员疏散和灭火救援提供宝贵的时间，同时也能减少火灾损失。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防火窗的定义与作用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防火窗的分类与特点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根据耐火时间要求，防火窗可分为甲、乙、丙三级，分别满足不同的耐火需求。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防火窗具有较高的耐火性能，能够承受高温和火焰的烧灼，不易变形或破裂。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防火窗广泛应用于高层建筑、学校、医院、商场等人员密集场所，以及石油化工、电力等工业领域。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在选择和应用防火窗时，应充分考虑其耐火等级、材质、尺寸等因素，以确保其满足实际需求。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93" r="257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防火窗的应用场景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防火窗的安装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16" r="3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确定安装位置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根据消防规范和设计图纸，确定防火窗的安装位置，确保其符合消防安全要求。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检查窗框和玻璃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确保窗框无变形、损坏，玻璃完好无损，符合消防标准。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准备安装工具和材料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准备所需的安装工具，如螺丝刀、电钻等，以及适量的螺丝、密封胶等安装材料。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493" b="134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将防火窗放置在预定的位置，根据窗框上的定位线进行定位，并在墙面上标记固定点的位置。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定位并标记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使用电钻在标记的位置钻孔，然后插入膨胀螺丝并拧紧，将窗框固定在墙面上。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钻孔和固定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将玻璃轻轻放入窗框内，确保玻璃与窗框紧密贴合，使用密封胶对玻璃与窗框之间的缝隙进行密封处理。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安装玻璃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安装完成后，对防火窗进行调试和检测，确保其正常开启、关闭，且无卡滞、异响等现象，同时对安装质量进行检查。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调试与检测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安装注意事项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遵守消防规范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在安装过程中，应严格遵守消防规范和相关标准，确保安装质量符合要求。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在安装过程中，应注意自身及他人安全，特别是在使用电钻等工具时，要采取防护措施，避免意外伤害。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保证密封性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在使用密封胶进行密封处理时，应保证密封性良好，防止气体和火焰通过缝隙蔓延。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安装完成后，应定期对防火窗进行检查与维护，确保其正常运转，及时发现并处理问题。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防火窗的调试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https://d.book118.com/796242215014010100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2024-09-23T22:36:20.574</cp:lastPrinted>
  <dcterms:created xsi:type="dcterms:W3CDTF">2024-09-23T14:36:20Z</dcterms:created>
  <dcterms:modified xsi:type="dcterms:W3CDTF">2024-09-23T14:36:22Z</dcterms:modified>
</cp:coreProperties>
</file>