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B7629-9153-4DB2-8F3D-A3F88B86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E60D0-C2FB-4847-8A72-1CECE0FF3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859E5-E280-4B6C-9AAB-3524CB770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37C69-D643-474E-AB19-67779E331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0F50C-1B4D-40BB-A792-EC457B243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D1E13-9092-43E1-8988-53C0B03A7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626D2E-242F-44F2-B506-B183E55E8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51CFC-425D-484F-8223-E83FDCD7F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03769-5969-4C59-B86A-A06B5A30C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F3AA2-8988-4987-A2A0-E11BBA72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E2D3C-02C8-492C-A88D-A84A29BB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emf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42220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课件紧急分娩的处理\n## 1.紧急分娩概述及其重要性\n### 1.1紧急分娩的定义与发生率\n### 1.2紧急分娩对母婴健康的影响\n### 1.3紧急分娩处理的重要性及挑战\n## 2.紧急分娩的识别与评估\n### 2.1紧急分娩的临床症状与体征\n### 2.2紧急分娩的评估方法与标准\n### 2.3紧急分娩的风险因素与预测\n## 3.紧急分娩的处理原则与措施\n### 3.1紧急分娩处理的基本原则\n### 3.2紧急分娩的初步处理措施\n### 3.3紧急分娩的高级处理措施\n## 4.紧急分娩的团队协作与沟通\n### 4.1紧急分娩团队的组织与协作\n### 4.2紧急分娩团队的信息沟通与共享\n### 4.3紧急分娩团队的领导与决策\n## 5.紧急分娩的预防与健康管理\n### 5.1紧急分娩的预防策略与方法\n### 5.2紧急分娩的健康管理与教育\n### 5.3紧急分娩的长期随访与干预\n## 6.紧急分娩的处理案例分析与讨论\n### 6.1成功处理紧急分娩的案例分析\n### 6.2紧急分娩处理中的问题与挑战\n### 6.3紧急分娩处理的未来发展方向与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课件紧急分娩的处理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紧急分娩概述及其重要性</a:t>
            </a:r>
            <a:endParaRPr/>
          </a:p>
        </p:txBody>
      </p:sp>
      <p:sp>
        <p:nvSpPr>
          <p:cNvPr id="7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紧急分娩的定义与发生率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紧急分娩是指在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分娩过程中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出现的紧急情况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如胎儿宫内窘迫、产程延长、胎位不正等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发生率约为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1%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紧急分娩可能导致母婴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健康风险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如胎儿窒息、产伤、产后出血等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紧急分娩处理需要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高度专业技能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团队协作</a:t>
            </a:r>
            <a:endParaRPr/>
          </a:p>
        </p:txBody>
      </p:sp>
      <p:cxnSp>
        <p:nvCxnSpPr>
          <p:cNvPr id="1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7" name="组合 11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18" name="组合 11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对母亲的影响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如产程延长、产后出血、产伤等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pic>
            <p:nvPicPr>
              <p:cNvPr id="1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23" name="组合 12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对新生儿的影响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新生儿窒息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健康状况</a:t>
                </a:r>
                <a:endParaRPr/>
              </a:p>
            </p:txBody>
          </p:sp>
          <p:pic>
            <p:nvPicPr>
              <p:cNvPr id="1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紧急分娩处理的重要性</a:t>
                </a:r>
                <a:endParaRPr/>
              </a:p>
            </p:txBody>
          </p:sp>
          <p:sp>
            <p:nvSpPr>
              <p:cNvPr id="1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endParaRPr/>
              </a:p>
            </p:txBody>
          </p:sp>
          <p:sp>
            <p:nvSpPr>
              <p:cNvPr id="1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紧急分娩处理的挑战</a:t>
                </a:r>
                <a:endParaRPr/>
              </a:p>
            </p:txBody>
          </p:sp>
          <p:sp>
            <p:nvSpPr>
              <p:cNvPr id="1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识别和评估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紧急分娩的准确性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的有效性和安全性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的效率</a:t>
                </a:r>
                <a:endParaRPr/>
              </a:p>
            </p:txBody>
          </p:sp>
          <p:sp>
            <p:nvSpPr>
              <p:cNvPr id="1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紧急分娩处理的重要性及挑战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紧急分娩的识别与评估</a:t>
            </a:r>
            <a:endParaRPr/>
          </a:p>
        </p:txBody>
      </p:sp>
      <p:sp>
        <p:nvSpPr>
          <p:cNvPr id="14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紧急分娩的临床症状与体征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孕妇出现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剧烈腹痛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破水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阴道出血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胎儿出现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宫内窘迫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的征象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如胎心率异常、羊水污染等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产妇出现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产程异常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的征象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如产程延长、胎位不正等</a:t>
            </a:r>
            <a:endParaRPr/>
          </a:p>
        </p:txBody>
      </p:sp>
      <p:cxnSp>
        <p:nvCxnSpPr>
          <p:cNvPr id="15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紧急分娩的评估方法与标准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如胎儿监护、B超检查、血常规等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根据评估结果进行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紧急程度分级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如轻度紧急、中度紧急、重度紧急等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制定相应的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处理计划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措施</a:t>
            </a:r>
            <a:endParaRPr/>
          </a:p>
        </p:txBody>
      </p:sp>
      <p:pic>
        <p:nvPicPr>
          <p:cNvPr id="15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0" name="组合 15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分析孕妇的高危因素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如年龄、孕次、产次、疾病史等</a:t>
                </a:r>
                <a:endParaRPr/>
              </a:p>
            </p:txBody>
          </p:sp>
          <p:sp>
            <p:nvSpPr>
              <p:cNvPr id="16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评估胎儿的宫内状况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如胎心率、羊水量、胎位等</a:t>
                </a:r>
                <a:endParaRPr/>
              </a:p>
            </p:txBody>
          </p:sp>
          <p:sp>
            <p:nvSpPr>
              <p:cNvPr id="16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进行风险评估和预测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如胎儿宫内窘迫、产程延长等</a:t>
                </a:r>
                <a:endParaRPr/>
              </a:p>
            </p:txBody>
          </p:sp>
          <p:sp>
            <p:nvSpPr>
              <p:cNvPr id="17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紧急分娩的风险因素与预测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紧急分娩的处理原则与措施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及时识别和评估紧急分娩情况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组合 1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立即采取相应措施进行处理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组合 1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团队协作和沟通贯穿始终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紧急分娩处理的基本原则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紧急分娩的初步处理措施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产妇安静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舒适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胎儿宫内状况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如胎心率、羊水污染等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紧急处理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如吸氧、改变体位、输液等</a:t>
            </a:r>
            <a:endParaRPr/>
          </a:p>
        </p:txBody>
      </p:sp>
      <p:cxnSp>
        <p:nvCxnSpPr>
          <p:cNvPr id="2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如胎位不正、产程延长等</a:t>
                </a:r>
                <a:endParaRPr/>
              </a:p>
            </p:txBody>
          </p:sp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考虑剖宫产或助产</a:t>
                </a:r>
                <a:endParaRPr/>
              </a:p>
            </p:txBody>
          </p:sp>
        </p:grpSp>
        <p:grpSp>
          <p:nvGrpSpPr>
            <p:cNvPr id="3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如清理呼吸道、保暖等</a:t>
                </a:r>
                <a:endParaRPr/>
              </a:p>
            </p:txBody>
          </p:sp>
          <p:sp>
            <p:nvSpPr>
              <p:cNvPr id="4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对新生儿进行急救处理</a:t>
                </a:r>
                <a:endParaRPr/>
              </a:p>
            </p:txBody>
          </p:sp>
          <p:sp>
            <p:nvSpPr>
              <p:cNvPr id="4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如出血、感染等</a:t>
                </a:r>
                <a:endParaRPr/>
              </a:p>
            </p:txBody>
          </p:sp>
          <p:sp>
            <p:nvSpPr>
              <p:cNvPr id="4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产后处理和观察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紧急分娩的高级处理措施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https://d.book118.com/796242220040010052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课件紧急分娩的处理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2024-09-18T11:07:24.153</cp:lastPrinted>
  <dcterms:created xsi:type="dcterms:W3CDTF">2024-09-18T03:07:24Z</dcterms:created>
  <dcterms:modified xsi:type="dcterms:W3CDTF">2024-09-18T03:07:26Z</dcterms:modified>
</cp:coreProperties>
</file>