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E6749-0528-45BD-9D5D-8FD8BC1BC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AE4DD-C5EA-4A99-B202-7553BF221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3392E1-2463-4F1A-94A2-4AB04B41A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B393D7-5325-4EC4-AA08-909B567E9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314B63-9438-498D-B521-182AF84F1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9C72A9-416C-44A2-9A0E-CAEC3E91A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454B48-30EE-4E59-843E-18128A300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6D4176-CDBA-44E9-9203-381558DB0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D93223-76FB-4929-B303-93F01DD38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55D604-0CBE-4783-815B-07A9AC518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0914E9-BF8E-413F-975C-71F97A11E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000124060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2024年度医院医务人员职业暴露预防与处理的监测与报告机制课件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职业暴露概述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提高医务人员职业暴露防护意识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通过课件的学习，使医务人员充分认识到职业暴露的危害性和防护的重要性，增强自我防护意识。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规范职业暴露处理流程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课件将详细介绍职业暴露后的处理流程，包括应急处理、报告、评估、预防用药、随访等环节，确保医务人员在发生职业暴露后能够迅速、规范地处理。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完善医院职业暴露监测与报告机制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通过课件的推广和实施，促进医院建立完善的职业暴露监测与报告机制，及时发现和解决职业暴露问题，保障医务人员和患者的安全。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职业暴露定义与分类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阐述职业暴露的概念、分类及危害程度，使医务人员对职业暴露有全面、深入的了解。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详细介绍医务人员在工作中如何采取预防措施，避免或减少职业暴露的发生，包括个人防护用品的使用、安全注射、规范操作等方面。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具体讲解医务人员在发生职业暴露后的应急处理措施、报告程序、评估方法、预防用药及随访等关键环节，确保医务人员能够正确、及时地处理职业暴露问题。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阐述医院如何建立有效的职业暴露监测与报告机制，包括监测方法、报告程序、数据分析与利用等方面，以促进医院职业暴露防护工作的持续改进。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职业暴露预防措施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职业暴露处理流程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医院职业暴露监测与报告机制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职业暴露概述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职业暴露是指医务人员在从事诊疗、护理等活动中，接触各种有害因素，从而可能导致损害健康或危及生命的一类职业性危害。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根据暴露源的不同，职业暴露可分为生物性、化学性、物理性和社会心理性四类。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职业暴露的定义与分类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https://d.book118.com/797000124060006051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2024-09-24T11:09:13.555</cp:lastPrinted>
  <dcterms:created xsi:type="dcterms:W3CDTF">2024-09-24T03:09:13Z</dcterms:created>
  <dcterms:modified xsi:type="dcterms:W3CDTF">2024-09-24T03:09:15Z</dcterms:modified>
</cp:coreProperties>
</file>