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550D32-D52E-43E1-966D-FB8813C93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DE93E3-A26A-4BB2-BF7D-9D5F4E675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9F498B-B4E3-4AAC-8312-9A3DED16B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0AA23E-2A5E-43CB-9644-5F62713AF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BB6CD5-EE02-471A-B62C-C7D512CD9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944AF6-8814-4C36-A64A-582E4C811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D86EF1-0C27-490C-ABC8-49D19DAF6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996C4A-A01A-4711-A0CB-6CD1AAC2D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07C3C0-1C92-4FEE-B23D-793E67B83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9065B3-2CBE-4642-BD8D-816D6DACB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76FF73-D5F6-4028-98F3-BA9772A9E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00112206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2024年金融行业面临的挑战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金融行业现状及发展趋势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2024年金融行业面临的主要挑战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应对挑战的策略与建议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金融科技独角兽企业的作用与影响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随着科技的快速发展，金融行业正经历着前所未有的变革，包括数字化、智能化、去中心化等趋势。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金融行业变革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全球经济形势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金融行业监管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73" r="1467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全球经济在复苏过程中仍面临诸多不确定性，如贸易紧张、地缘政治风险、气候变化等。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各国政府对金融行业的监管政策不断调整，以适应市场变化并防范潜在风险。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深入剖析2024年金融行业可能面临的挑战，为金融机构提供参考。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333" r="1433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分析挑战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探讨金融行业未来的发展趋势和机遇，为金融机构提供战略建议。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推动金融机构间的合作与交流，共同应对行业变革和全球挑战。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促进合作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金融行业现状及发展趋势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72" r="1677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金融行业是一个庞大的行业，包括银行、证券、保险等多个子领域，其规模和增长速度一直保持着稳定的增长。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金融行业的竞争格局日益激烈，传统金融机构与新兴金融科技公司之间的竞争尤为突出。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金融行业受到严格的法规和政策监管，包括资本充足率、风险管理、合规性等方面。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行业法规与政策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金融行业概述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金融科技对传统金融的影响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金融科技的发展对传统金融机构产生了深远的影响，包括业务流程、风险管理、客户服务等方面。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金融科技的发展趋势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未来，金融科技将继续保持快速发展的势头，包括数字货币、智能合约、大数据等领域。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金融科技的应用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金融科技在金融行业的应用日益广泛，包括移动支付、区块链、人工智能等领域。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667" r="15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金融科技的发展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667" r="19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绿色金融与可持续发展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未来金融行业将更加注重绿色金融和可持续发展，推动绿色金融产品和服务的创新和发展。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数字化与智能化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未来金融行业将继续向数字化和智能化方向发展，包括移动支付、智能投顾、智能客服等领域。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开放银行与跨界合作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未来金融机构将更加注重开放银行和跨界合作，与其他行业和企业建立合作关系，共同推动金融行业的发展。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金融行业未来趋势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2024年金融行业面临的主要挑战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严格的金融监管政策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随着全球金融监管政策的不断收紧，金融机构面临更加严格的合规要求和资本充足率考核，增加了运营成本和风险。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金融科技监管政策的不确定性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金融科技的发展使得监管政策不断调整和完善，金融机构需要不断适应新的监管要求，同时应对政策不确定性带来的风险。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数据隐私和安全保护政策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随着数据隐私和安全保护政策的不断完善，金融机构需要加强对客户数据的保护和管理，防止数据泄露和滥用。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监管政策变化带来的挑战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人工智能和机器学习技术的应用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人工智能和机器学习技术在金融领域的应用正在加速，对传统金融业务和流程产生深刻影响，金融机构需要积极应对新技术带来的挑战和机遇。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区块链技术的广泛应用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区块链技术的去中心化、安全性和透明性等特点正在改变金融行业的运作方式，对传统金融机构的业务模式和服务方式产生冲击。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金融科技的跨界竞争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金融科技公司的跨界竞争正在改变金融行业的竞争格局，传统金融机构需要积极应对跨界竞争带来的挑战，同时寻求与金融科技公司的合作和共赢。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技术创新对金融行业的冲击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线上化服务需求增加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随着互联网和移动设备的普及，客户对线上化服务的需求不断增加，金融机构需要加强线上化服务能力和用户体验。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社会责任和可持续发展意识增强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客户对金融机构的社会责任和可持续发展意识的要求不断提高，金融机构需要积极履行社会责任，推动可持续发展。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个性化和定制化服务需求增加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随着消费者需求的多样化和个性化，金融机构需要提供更加个性化和定制化的服务，以满足不同客户的需求。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客户需求变化对金融行业的影响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https://d.book118.com/797001122065006040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2024-09-12T20:42:13.902</cp:lastPrinted>
  <dcterms:created xsi:type="dcterms:W3CDTF">2024-09-12T12:42:13Z</dcterms:created>
  <dcterms:modified xsi:type="dcterms:W3CDTF">2024-09-12T12:42:16Z</dcterms:modified>
</cp:coreProperties>
</file>