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DEAAE-9E19-47F4-A59E-12DA42AF8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9F1B0-A254-4EDC-9831-BCBA713D5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2F367-FB89-486E-873E-767943939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746BC-FE53-4B1D-8C00-F874FBE36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92E053-6266-4789-9A5F-69567B7EB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85EA7-23B4-48F1-A3F5-C0EAC32C7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D0649C-0ED5-4C54-8583-096310C7F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8B207-52F6-4842-8233-D35E3BFCE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C8D45-A63B-4712-86BD-DF9C177C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403C7-713B-4D20-98CD-43526446A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9DE4C-64D6-4D69-8C10-8E21D24F9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03041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互联网家庭产品创业计划书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24" r="167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提供高品质、智能化、便捷化的互联网家庭产品和服务，满足客户在家庭生活中的各种需求。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中产家庭、新婚夫妇、年轻白领等，年龄在25-45岁之间，注重家庭生活品质，有一定的消费能力和购买意愿。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一线城市和二线城市，这些地区经济发展较快，家庭消费市场潜力较大。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用户需求调研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通过问卷调查、访谈等方式，了解目标客户群体的家庭生活习惯、消费观念、购买意愿等方面的信息。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用户需求提炼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根据调研结果，提炼出目标客户群体的主要需求点，如家庭安全、家居舒适、生活便利等。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用户需求满足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针对不同的需求点，设计相应的互联网家庭产品和服务，以满足客户的实际需求。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竞争对手产品分析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对比分析竞争对手的产品特点、优劣势、价格策略等，以便找出自身的竞争优势和不足之处。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竞争策略制定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根据竞争对手分析结果，制定相应的竞争策略，如差异化竞争、成本领先等，以提高自身产品的市场竞争力。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竞争对手类型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分析同行业竞争对手、跨行业竞争对手以及潜在竞争对手的类型和特点。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致力于解决现代家庭生活中的痛点和需求，提供个性化的解决方案。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创造一个简单、智能、高效的家庭生活体验。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通过互联网技术，将家庭生活与科技完美结合，提升生活品质。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产品理念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通过手机应用程序或智能语音助手，实现对家庭设备的远程控制，如灯光、空调、门窗等。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提供实时监控、防盗报警、燃气泄漏检测等功能，保障家庭安全。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家庭安全保障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监测家庭成员的健康数据，提供个性化的健康建议和提醒，如运动、饮食、用药等。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提供在线影视、音乐、游戏等服务，丰富家庭生活。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家庭娱乐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产品设计简洁，操作便捷，易于上手。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用户体验友好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整合多种家庭设备，实现统一管理和控制，提高生活效率。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高度集成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采用先进的加密技术和隐私保护措施，确保用户数据安全。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数据安全保障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通过大数据分析，为用户提供个性化的智能推荐和服务。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智能推荐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广告收入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提供高级功能或服务，用户需要付费使用。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付费服务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订阅服务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交易佣金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在平台上促成交易后，收取一定比例的佣金。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通过在产品中展示广告，获取广告费用。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提供定期收费服务，如月度或年度订阅。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3125" b="3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利用社交媒体平台进行广告宣传和内容推广。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电子邮件营销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合作伙伴关系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优化网站或产品内容，提高在搜索引擎中的排名。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向用户发送定期的推广邮件，提供优惠和活动信息。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与其他相关企业合作，共同推广产品和服务。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建立官方网站、电商平台、社交媒体平台等线上销售渠道。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与实体零售商合作，将产品引入线下门店进行销售。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招募代理商或经销商，拓展产品销售网络。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代理渠道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通过电话、邮件或面对面的方式直接与用户建立联系，进行产品销售。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直接销售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https://d.book118.com/797003041026006030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2024-09-01T16:14:03.336</cp:lastPrinted>
  <dcterms:created xsi:type="dcterms:W3CDTF">2024-09-01T08:14:03Z</dcterms:created>
  <dcterms:modified xsi:type="dcterms:W3CDTF">2024-09-01T08:14:05Z</dcterms:modified>
</cp:coreProperties>
</file>