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7E403CC-4C9F-401C-B507-497A0A16A03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54F87-6424-4A13-9640-03D233A84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E2ADE-765E-4A75-9543-F3047E3A6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BBAF6-4966-4649-8AC9-CE69D25EB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BB8B0-E241-4E3E-A92E-585E44E81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2F28B8-C131-46A3-A739-5558FCCB6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BD82AD-3C70-4BA9-A6A6-6A1C46F80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972172-9497-4FB6-8014-0B1DB9C6F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C4616E-238C-43BF-8779-4833C3E67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FCE4F-479E-4911-87A4-6632806EA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FD784-8350-4321-BCE0-8CFF2E4BA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03744-95FA-4397-8150-66FB087B3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C1EC520-ECB1-4377-AE63-E7D037F629E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70F724D-A51F-4595-A951-C1D7AE87B82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0420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礼仪决定企业形象与文化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礼仪对员工关系的影响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礼仪与客户关系管理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礼仪与企业文化建设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理解礼仪的重要性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什么是礼仪？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礼仪的含义和范围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不同种类的礼仪概念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礼仪的种类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礼仪形成的历史背景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礼仪的起源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为什么礼仪重要？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建立企业良好形象的重要性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礼仪对企业形象和文化的影响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员工间良好关系的基础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礼仪对员工间关系的重要性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商务场合中的礼仪准则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礼仪在商务场合的作用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礼仪的实践技巧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会议礼仪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礼仪的修养方式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文化修养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如何展现良好的礼仪？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礼仪行为准则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注意仪容举止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礼仪的文化差异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在不同文化背景下，礼仪规范存在显著差异。尊重和适应不同文化的礼仪是跨文化交流中的关键挑战。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如何尊重不同文化的礼仪？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了解并遵守当地礼仪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学习礼仪规范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尊重并体验他人的礼仪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尊重他人习俗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灵活应对跨文化交流中的挑战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灵活适应文化差异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制定企业礼仪规范的重要性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制定企业礼仪规范是建立良好企业形象的第一步。良好的企业礼仪规范可以提高员工形象素质，促进企业文化建设和团队凝聚力。规范的礼仪行为也能在商务场合中展现企业的专业和诚信，为企业赢得更多商机。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建立企业礼仪文化的意义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团队合作更加融洽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增强企业凝聚力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形象更加专业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提升员工个人素质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赢得客户信任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树立企业良好形象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传统价值观积淀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促进企业文化传承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企业礼仪规范的内容和范围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穿着整洁得体，根据场合选择合适服装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商务活动中应注意礼仪礼节，尊重对方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言辞文明，礼貌待人，不失礼节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成功案例分享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失误案例教训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模拟商务场景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检验学员应对能力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学员分享经验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解答疑惑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礼仪培训课程设计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理论讲解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企业礼仪的基本概念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不同场合的应对礼仪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礼仪活动组织与实施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可以通过举办各种形式的礼仪活动来强化员工对礼仪的重视。比如举办年度企业晚会、礼仪讲座、员工生日会等活动，让员工在轻松愉快的氛围中学习礼仪知识，提高自身修养。同时，组织实际操作的培训课程也是加强礼仪实践的有效手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礼仪文化传承与持续发展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持续加强员工礼仪教育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丰富员工文化生活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激励遵守礼仪、惩戒违规者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奖惩机制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培养礼仪模范，起到示范效果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榜样引领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礼仪对员工关系的影响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礼仪在团队建设中的作用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礼仪在团队建设中扮演了至关重要的角色。它不仅能够促进员工间的合作，还可以增强团队的凝聚力。在职场竞争激烈的环境下，遵守礼仪也能够提升个人在团队中的地位和影响力。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礼仪与领导力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领导者如何影响员工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领导者的示范作用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领导者在礼仪方面的责任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领导者如何引导员工遵守礼仪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礼仪如何提升领导者的影响力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礼仪对领导力发展的促进作用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如何通过礼仪促进员工健康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通过规范礼仪行为，提升员工心理健康水平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礼仪在员工心理健康管理中的应用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将礼仪纳入员工心理健康管理计划，促进员工全面发展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礼仪与员工心理健康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礼仪对员工心态和情绪的影响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良好的礼仪能够提升员工的情绪状态，增加工作积极性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https://d.book118.com/797004200011006055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礼仪决定企业形象与文化</vt:lpstr>
      <vt:lpstr>目录</vt:lpstr>
      <vt:lpstr>第1章 理解礼仪的重要性</vt:lpstr>
      <vt:lpstr>什么是礼仪？</vt:lpstr>
      <vt:lpstr>为什么礼仪重要？</vt:lpstr>
      <vt:lpstr>如何展现良好的礼仪？</vt:lpstr>
      <vt:lpstr> </vt:lpstr>
      <vt:lpstr>如何尊重不同文化的礼仪？</vt:lpstr>
      <vt:lpstr>第2章 企业礼仪建设</vt:lpstr>
      <vt:lpstr> </vt:lpstr>
      <vt:lpstr>建立企业礼仪文化的意义</vt:lpstr>
      <vt:lpstr>企业礼仪规范的内容和范围</vt:lpstr>
      <vt:lpstr>礼仪培训课程设计</vt:lpstr>
      <vt:lpstr>礼仪活动组织与实施</vt:lpstr>
      <vt:lpstr>礼仪文化传承与持续发展</vt:lpstr>
      <vt:lpstr>第3章 礼仪对员工关系的影响</vt:lpstr>
      <vt:lpstr> </vt:lpstr>
      <vt:lpstr>礼仪与领导力</vt:lpstr>
      <vt:lpstr>礼仪与员工心理健康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2024-09-29T13:59:03.256</cp:lastPrinted>
  <dcterms:created xsi:type="dcterms:W3CDTF">2024-09-29T05:59:03Z</dcterms:created>
  <dcterms:modified xsi:type="dcterms:W3CDTF">2024-09-29T05:59:05Z</dcterms:modified>
</cp:coreProperties>
</file>