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BB8F1-D915-484E-8954-E1C6FDAB3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17FED-CEB7-4A4A-9100-D5EC64608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86E0F-8939-4D71-BD7F-F0113EFE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27C06-A069-437B-9A34-5D75C4A26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35FFF3-3E05-4E37-893B-A4EC935D4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171F4D-BB16-43A9-ADF2-D7E34A53C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09BE8-920A-4A56-8DE2-59FD7C2A1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36D1F-9CDE-4527-AED8-24C8A5E80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260B8-3AB5-4646-A322-18C3AF80E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B8961-4262-4A30-9E1D-457BCD321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0F418-7744-4439-9AF9-AEE5828C0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061541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端午节慰问活动总结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活动筹备工作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活动现场执行情况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受助对象反馈分析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媒体报道与社会影响评估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经验教训总结及改进措施建议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101" r="371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695" r="356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端午节是我国传统节日之一，具有丰富的文化内涵和广泛的社会影响，通过慰问活动有助于弘扬传统文化。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端午节蕴含着祝福和关爱，通过慰问活动向特定群体传递节日祝福，增进社会和谐。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传递节日祝福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传统节日意义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针对经济困难、生活压力较大的家庭，为他们送去节日的关爱和温暖。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困难家庭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老党员、老干部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孤寡老人、残疾人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向为国家和社会做出过贡献的老党员、老干部表示敬意和感谢，传递党的关怀。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关爱孤寡老人、残疾人等弱势群体，帮助他们度过一个愉快的节日。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慰问对象选择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通过活动，增进党员、干部与群众之间的联系，增强社会凝聚力。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增强凝聚力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借助端午节慰问活动，提高组织的社会影响力，树立良好形象。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扩大影响力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通过活动传递关爱他人、助人为乐的正能量，推动社会风气向上向善。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活动筹备工作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由经验丰富的策划人员组成专业团队，负责整体活动方案的设计与实施。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策划团队组建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团队成员之间分工明确，责任到人，确保活动筹备工作的顺利进行。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策划团队组建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物资采购与储备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按照物资清单，及时采购并储备所需物资，为活动顺利进行提供保障。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物资清单制定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根据活动方案，详细列出所需物资清单，确保采购过程中不遗漏任何物品。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挑选信誉良好、价格合理的供应商进行合作，确保物资质量和采购效率。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物资筹备与采购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与主流媒体建立合作关系，通过新闻报道、专题报道等形式提高活动知名度。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利用微博、微信等社交媒体平台，发布活动信息、宣传海报等，吸引更多关注。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制作宣传海报、横幅等，在社区、学校、公共场所等进行张贴和悬挂，提高活动曝光率。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活动现场执行情况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主持人致辞，介绍活动背景、目的和流程。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活动流程安排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邀请嘉宾分享端午节的历史和文化内涵。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嘉宾发言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安排歌舞、戏曲等文艺节目，展示传统文化的魅力。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文艺表演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1" name="TextBox 51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设置互动游戏和问答环节，增强活动的趣味性和参与度。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为参与活动的居民赠送端午节特色礼品，传递节日祝福。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礼品赠送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主持人总结活动亮点和不足，感谢志愿者和居民的参与。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39" r="155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07" r="169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设置与端午节相关的知识问答，提高居民对传统文化的了解。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组织居民进行包粽子比赛，传承传统手艺，增进邻里感情。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邀请居民朗诵与端午节相关的诗词，弘扬传统文化精神。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设置亲子游园环节，让家长和孩子共同感受节日氛围。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端午知识问答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包粽子比赛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端午诗词朗诵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亲子游园活动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https://d.book118.com/797006154145006025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2024-08-30T13:58:28.611</cp:lastPrinted>
  <dcterms:created xsi:type="dcterms:W3CDTF">2024-08-30T05:58:28Z</dcterms:created>
  <dcterms:modified xsi:type="dcterms:W3CDTF">2024-08-30T05:58:30Z</dcterms:modified>
</cp:coreProperties>
</file>