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FA561-7042-4EED-9FA3-8E825AD41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01176-FA38-494A-8064-365FBF1B6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FF7F8-AF93-4B35-8DCF-A52ACAC6D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56C8B-DD05-4096-A157-121ED927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40869-D455-4EA6-A1BB-FC2D3B0F2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CB9825-8124-4B75-8317-4B418E0D2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3B222-958F-454A-A303-6957A8DC8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51C83-A291-46D9-AFF4-78BC6E304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B6633-8B41-4CC8-9675-85D00812F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9C7CF-2536-4546-82C8-D9ED33296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0647F-B2BE-4421-AD13-A16558FE9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14126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小区保安个人年度工作总结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存在不足与改进方向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回顾过去一年的工作，梳理自己在小区保安岗位上的主要成绩和贡献。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分析工作中遇到的问题和不足，总结经验教训，为今后的工作提供改进方向。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根据公司的要求和个人的职业规划，制定下一年的工作计划和目标。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包括门禁管理、巡逻检查、安全隐患排查等方面的工作。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小区安全保卫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如火灾、盗窃等紧急事件的处理和应对措施。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突发事件处理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与小区业主的日常沟通、投诉处理及建议反馈等工作内容。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与业主的沟通与协调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参加培训、学习新知识、提高业务技能等方面的个人成长。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自身能力提升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按照规定的路线和时间，对小区进行定时巡逻，确保小区内的安全。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巡逻计划执行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在巡逻过程中，注意发现潜在的安全隐患，如损坏的围栏、不稳定的树木等，并及时上报处理。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定期检查和维护小区内的监控设备，确保其正常运行，为安全监控提供有力支持。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监控设备维护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小区巡逻与安全监控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访客登记与管理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访客信息登记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对进入小区的访客进行身份核实和信息登记，确保小区的安全。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访客指引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为访客提供必要的指引和帮助，如告知小区内的相关规定和设施位置等。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在访客管理过程中，遇到异常情况时，及时与相关部门或业主沟通，妥善处理问题。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对进出小区的车辆进行登记和管理，确保车辆有序进出。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车辆进出登记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合理规划和管理小区内的停车位，确保车辆停放有序，避免乱停乱放现象。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停车位管理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定期检查和维护停车场的设施和安全状况，确保停车场的安全和便利。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停车场安全维护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停车场管理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紧急事件处置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在紧急事件发生时，迅速采取措施保护现场安全，协助相关部门进行处置和救援工作。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事件后续处理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参与事件的后续处理工作，如协助调查、总结经验教训等，为小区的安全防范工作提供改进建议。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参与制定小区的应急预案，并在突发事件发生时按照预案进行及时有效的应对。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突发事件应对与处理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排查安全隐患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定期对小区进行安全隐患排查，发现并及时处理多起潜在的安全问题，如老化电线、损坏的消防设备等。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及时处理突发事件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在过去一年中，成功处理多起小区内的突发事件，如火灾、水管破裂等，及时疏散居民并保障人员安全。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根据小区实际情况，不断完善各类应急预案，提高应对突发事件的效率和准确性。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成功解决安全隐患事件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举办社区活动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组织丰富多彩的社区活动，如文艺演出、亲子活动等，增进保安人员与居民之间的了解和信任。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通过加强保安队伍的培训和管理，提高保安人员的服务意识和专业技能，为小区居民提供更加优质的服务。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加强与居民的沟通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积极与小区居民沟通交流，了解他们的需求和意见，及时解决问题和改进工作。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提升小区居民满意度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因在工作中表现突出，获得公司颁发的“优秀保安员”荣誉称号。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获得公司表彰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收到多封来自小区居民的表扬信，对保安工作表示认可和感谢。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获得居民认可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获得表彰或奖励情况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引入智能化管理系统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引入先进的智能化管理系统，实现小区出入管理、巡逻监控等工作的自动化和智能化，提高工作效率。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优化巡逻流程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根据小区实际情况和居民需求，优化巡逻路线和流程，确保巡逻工作更加全面、细致。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推广使用手机APP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推广使用手机APP进行工作汇报和事件处理，实现信息化管理和快速响应。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创新工作方法与流程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https://d.book118.com/797014126011006042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2024-09-15T04:14:22.718</cp:lastPrinted>
  <dcterms:created xsi:type="dcterms:W3CDTF">2024-09-14T20:14:22Z</dcterms:created>
  <dcterms:modified xsi:type="dcterms:W3CDTF">2024-09-14T20:14:24Z</dcterms:modified>
</cp:coreProperties>
</file>