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FBKTHB+OGFQTQ+ArialMT"/>
      <p:regular r:id="rId15"/>
    </p:embeddedFont>
    <p:embeddedFont>
      <p:font typeface="JFORIU+MS-UIGothic"/>
      <p:regular r:id="rId16"/>
    </p:embeddedFont>
    <p:embeddedFont>
      <p:font typeface="JNTRRW+FGAGPC+MicrosoftYaHei-Bold"/>
      <p:regular r:id="rId17"/>
    </p:embeddedFont>
    <p:embeddedFont>
      <p:font typeface="BCFPMQ+FJCMKO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D778F-28C8-4022-96F2-AF6A9C46C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BCB42-E8AF-44E0-B458-F01D09F40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AED16-A1DB-4B64-8E99-8E443E34A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5A961-9FA5-4C14-B978-191CA3AAD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C89383-546E-44A8-B21A-C64B5CB3B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CC98C4-B8B1-45B0-8EDE-D4BF64833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B4C5C0-6A6C-48F8-B61F-C7D82A4E1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7CC80-F98F-4408-BA41-295E37823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C1722-D8D1-461D-8076-3E7CE2906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709F2-45BF-46FD-BDD4-9A31EC45D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4F623-576F-490A-A960-5C08E865C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1506410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FBKTHB+OGFQTQ+ArialMT"/>
                <a:cs typeface="FBKTHB+OGFQTQ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JFORIU+MS-UIGothic"/>
                <a:cs typeface="JFORIU+MS-UIGothic"/>
              </a:rPr>
              <a:t>活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8C8C8C"/>
                </a:solidFill>
                <a:latin typeface="JFORIU+MS-UIGothic"/>
                <a:cs typeface="JFORIU+MS-UIGothic"/>
              </a:rPr>
              <a:t>介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2490782" cy="133291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FBKTHB+OGFQTQ+ArialMT"/>
                <a:cs typeface="FBKTHB+OGFQTQ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JFORIU+MS-UIGothic"/>
                <a:cs typeface="JFORIU+MS-UIGothic"/>
              </a:rPr>
              <a:t>成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8C8C8C"/>
                </a:solidFill>
                <a:latin typeface="JFORIU+MS-UIGothic"/>
                <a:cs typeface="JFORIU+MS-UIGothic"/>
              </a:rPr>
              <a:t>知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识讲</a:t>
            </a:r>
            <a:r>
              <a:rPr sz="2400">
                <a:solidFill>
                  <a:srgbClr val="8C8C8C"/>
                </a:solidFill>
                <a:latin typeface="JFORIU+MS-UIGothic"/>
                <a:cs typeface="JFORIU+MS-UIGothic"/>
              </a:rPr>
              <a:t>解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FBKTHB+OGFQTQ+ArialMT"/>
                <a:cs typeface="FBKTHB+OGFQTQ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JFORIU+MS-UIGothic"/>
                <a:cs typeface="JFORIU+MS-UIGothic"/>
              </a:rPr>
              <a:t>活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8C8C8C"/>
                </a:solidFill>
                <a:latin typeface="JFORIU+MS-UIGothic"/>
                <a:cs typeface="JFORIU+MS-UIGothic"/>
              </a:rPr>
              <a:t>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3234880"/>
            <a:ext cx="3404716" cy="18810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FBKTHB+OGFQTQ+ArialMT"/>
                <a:cs typeface="FBKTHB+OGFQTQ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JFORIU+MS-UIGothic"/>
                <a:cs typeface="JFORIU+MS-UIGothic"/>
              </a:rPr>
              <a:t>成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8C8C8C"/>
                </a:solidFill>
                <a:latin typeface="JFORIU+MS-UIGothic"/>
                <a:cs typeface="JFORIU+MS-UIGothic"/>
              </a:rPr>
              <a:t>大比拼游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戏规则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FBKTHB+OGFQTQ+ArialMT"/>
                <a:cs typeface="FBKTHB+OGFQTQ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JFORIU+MS-UIGothic"/>
                <a:cs typeface="JFORIU+MS-UIGothic"/>
              </a:rPr>
              <a:t>活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8C8C8C"/>
                </a:solidFill>
                <a:latin typeface="JFORIU+MS-UIGothic"/>
                <a:cs typeface="JFORIU+MS-UIGothic"/>
              </a:rPr>
              <a:t>效果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8C8C8C"/>
                </a:solidFill>
                <a:latin typeface="JFORIU+MS-UIGothic"/>
                <a:cs typeface="JFORIU+MS-UIGothic"/>
              </a:rPr>
              <a:t>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FBKTHB+OGFQTQ+ArialMT"/>
                <a:cs typeface="FBKTHB+OGFQTQ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JFORIU+MS-UIGothic"/>
                <a:cs typeface="JFORIU+MS-UIGothic"/>
              </a:rPr>
              <a:t>活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动总结</a:t>
            </a:r>
            <a:r>
              <a:rPr sz="2400">
                <a:solidFill>
                  <a:srgbClr val="8C8C8C"/>
                </a:solidFill>
                <a:latin typeface="JFORIU+MS-UIGothic"/>
                <a:cs typeface="JFORIU+MS-UIGothic"/>
              </a:rPr>
              <a:t>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3845211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JNTRRW+FGAGPC+MicrosoftYaHei-Bold"/>
                <a:cs typeface="JNTRRW+FGAGPC+MicrosoftYaHei-Bold"/>
              </a:rPr>
              <a:t>01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JFORIU+MS-UIGothic"/>
                <a:cs typeface="JFORIU+MS-UIGothic"/>
              </a:rPr>
              <a:t>活</a:t>
            </a:r>
            <a:r>
              <a:rPr sz="5150" spc="25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5150" spc="25">
                <a:solidFill>
                  <a:srgbClr val="F7F7F7"/>
                </a:solidFill>
                <a:latin typeface="JFORIU+MS-UIGothic"/>
                <a:cs typeface="JFORIU+MS-UIGothic"/>
              </a:rPr>
              <a:t>介</a:t>
            </a:r>
            <a:r>
              <a:rPr sz="5150">
                <a:solidFill>
                  <a:srgbClr val="F7F7F7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JFORIU+MS-UIGothic"/>
                <a:cs typeface="JFORIU+MS-UIGothic"/>
              </a:rPr>
              <a:t>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8C8C8C"/>
                </a:solidFill>
                <a:latin typeface="JFORIU+MS-UIGothic"/>
                <a:cs typeface="JFORIU+MS-UIGothic"/>
              </a:rPr>
              <a:t>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JNTRRW+FGAGPC+MicrosoftYaHei-Bold"/>
                <a:cs typeface="JNTRRW+FGAGP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中国文化博大精深，成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作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重要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成部分，具有丰富的文化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内涵和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言魅力。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JNTRRW+FGAGPC+MicrosoftYaHei-Bold"/>
                <a:cs typeface="JNTRRW+FGAGPC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随着社会的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展，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文化的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承越来越受到重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，成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大比拼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旨在弘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扬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中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文化，提高学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对传统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文化的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趣和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JFORIU+MS-UIGothic"/>
                <a:cs typeface="JFORIU+MS-UIGothic"/>
              </a:rPr>
              <a:t>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8C8C8C"/>
                </a:solidFill>
                <a:latin typeface="JFORIU+MS-UIGothic"/>
                <a:cs typeface="JFORIU+MS-UIGothic"/>
              </a:rPr>
              <a:t>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增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学生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的理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弘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扬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中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文化，增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学生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对传统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文化的了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解和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热爱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83714" y="1507863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解和运用能力，提高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83714" y="1782183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言表达能力。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培养学生的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精神和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争意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，增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集体荣誉感。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JFORIU+MS-UIGothic"/>
                <a:cs typeface="JFORIU+MS-UIGothic"/>
              </a:rPr>
              <a:t>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动对</a:t>
            </a:r>
            <a:r>
              <a:rPr sz="3000">
                <a:solidFill>
                  <a:srgbClr val="8C8C8C"/>
                </a:solidFill>
                <a:latin typeface="JFORIU+MS-UIGothic"/>
                <a:cs typeface="JFORIU+MS-UIGothic"/>
              </a:rPr>
              <a:t>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JFORIU+MS-UIGothic"/>
                <a:cs typeface="JFORIU+MS-UIGothic"/>
              </a:rPr>
              <a:t>中小学生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适合各个年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段的学生参与，特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是中小学生，他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正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言学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文化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知的关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期，通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大比拼活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可以更好地了解和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承中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文化。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对传统</a:t>
            </a:r>
            <a:r>
              <a:rPr sz="2300" spc="25">
                <a:solidFill>
                  <a:srgbClr val="8C8C8C"/>
                </a:solidFill>
                <a:latin typeface="JFORIU+MS-UIGothic"/>
                <a:cs typeface="JFORIU+MS-UIGothic"/>
              </a:rPr>
              <a:t>文化感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兴</a:t>
            </a:r>
            <a:r>
              <a:rPr sz="2300" spc="25">
                <a:solidFill>
                  <a:srgbClr val="8C8C8C"/>
                </a:solidFill>
                <a:latin typeface="JFORIU+MS-UIGothic"/>
                <a:cs typeface="JFORIU+MS-UIGothic"/>
              </a:rPr>
              <a:t>趣的学生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无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是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对语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是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对传统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文化有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趣的学生，都可以通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参与成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大比拼活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来提高自己的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7F7F7"/>
                </a:solidFill>
                <a:latin typeface="JFORIU+MS-UIGothic"/>
                <a:cs typeface="JFORIU+MS-UIGothic"/>
              </a:rPr>
              <a:t>言和文化素养。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5159197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JNTRRW+FGAGPC+MicrosoftYaHei-Bold"/>
                <a:cs typeface="JNTRRW+FGAGPC+MicrosoftYaHei-Bold"/>
              </a:rPr>
              <a:t>02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JFORIU+MS-UIGothic"/>
                <a:cs typeface="JFORIU+MS-UIGothic"/>
              </a:rPr>
              <a:t>成</a:t>
            </a:r>
            <a:r>
              <a:rPr sz="5150" spc="25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5150" spc="25">
                <a:solidFill>
                  <a:srgbClr val="F7F7F7"/>
                </a:solidFill>
                <a:latin typeface="JFORIU+MS-UIGothic"/>
                <a:cs typeface="JFORIU+MS-UIGothic"/>
              </a:rPr>
              <a:t>知</a:t>
            </a:r>
            <a:r>
              <a:rPr sz="5150" spc="23">
                <a:solidFill>
                  <a:srgbClr val="F7F7F7"/>
                </a:solidFill>
                <a:latin typeface="SimSun"/>
                <a:cs typeface="SimSun"/>
              </a:rPr>
              <a:t>识讲</a:t>
            </a:r>
            <a:r>
              <a:rPr sz="5150">
                <a:solidFill>
                  <a:srgbClr val="F7F7F7"/>
                </a:solidFill>
                <a:latin typeface="JFORIU+MS-UIGothic"/>
                <a:cs typeface="JFORIU+MS-UIGothic"/>
              </a:rPr>
              <a:t>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JFORIU+MS-UIGothic"/>
                <a:cs typeface="JFORIU+MS-UIGothic"/>
              </a:rPr>
              <a:t>成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8C8C8C"/>
                </a:solidFill>
                <a:latin typeface="JFORIU+MS-UIGothic"/>
                <a:cs typeface="JFORIU+MS-UIGothic"/>
              </a:rPr>
              <a:t>来源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CFPMQ+FJCMKO+MicrosoftYaHei"/>
                <a:cs typeface="BCFPMQ+FJCMK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CFPMQ+FJCMKO+MicrosoftYaHei"/>
                <a:cs typeface="BCFPMQ+FJCMK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CFPMQ+FJCMKO+MicrosoftYaHei"/>
                <a:cs typeface="BCFPMQ+FJCMK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CFPMQ+FJCMKO+MicrosoftYaHei"/>
                <a:cs typeface="BCFPMQ+FJCMK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历</a:t>
            </a:r>
            <a:r>
              <a:rPr sz="1550" spc="25">
                <a:solidFill>
                  <a:srgbClr val="8C8C8C"/>
                </a:solidFill>
                <a:latin typeface="JFORIU+MS-UIGothic"/>
                <a:cs typeface="JFORIU+MS-UIGothic"/>
              </a:rPr>
              <a:t>史故事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JFORIU+MS-UIGothic"/>
                <a:cs typeface="JFORIU+MS-UIGothic"/>
              </a:rPr>
              <a:t>寓言故事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JFORIU+MS-UIGothic"/>
                <a:cs typeface="JFORIU+MS-UIGothic"/>
              </a:rPr>
              <a:t>民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间传说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诗词</a:t>
            </a:r>
            <a:r>
              <a:rPr sz="1550" spc="25">
                <a:solidFill>
                  <a:srgbClr val="8C8C8C"/>
                </a:solidFill>
                <a:latin typeface="JFORIU+MS-UIGothic"/>
                <a:cs typeface="JFORIU+MS-UIGothic"/>
              </a:rPr>
              <a:t>名句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14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很多成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来源于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史事件或故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事，如</a:t>
            </a:r>
            <a:r>
              <a:rPr sz="1350">
                <a:solidFill>
                  <a:srgbClr val="F7F7F7"/>
                </a:solidFill>
                <a:latin typeface="BCFPMQ+FJCMKO+MicrosoftYaHei"/>
                <a:cs typeface="BCFPMQ+FJCMKO+MicrosoftYaHei"/>
              </a:rPr>
              <a:t>“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草木皆兵</a:t>
            </a:r>
            <a:r>
              <a:rPr sz="1350">
                <a:solidFill>
                  <a:srgbClr val="F7F7F7"/>
                </a:solidFill>
                <a:latin typeface="BCFPMQ+FJCMKO+MicrosoftYaHei"/>
                <a:cs typeface="BCFPMQ+FJCMKO+MicrosoftYaHei"/>
              </a:rPr>
              <a:t>”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、</a:t>
            </a:r>
            <a:r>
              <a:rPr sz="1350">
                <a:solidFill>
                  <a:srgbClr val="F7F7F7"/>
                </a:solidFill>
                <a:latin typeface="BCFPMQ+FJCMKO+MicrosoftYaHei"/>
                <a:cs typeface="BCFPMQ+FJCMKO+MicrosoftYaHei"/>
              </a:rPr>
              <a:t>“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纸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上</a:t>
            </a:r>
          </a:p>
          <a:p>
            <a:pPr marL="685799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兵</a:t>
            </a:r>
            <a:r>
              <a:rPr sz="1350">
                <a:solidFill>
                  <a:srgbClr val="F7F7F7"/>
                </a:solidFill>
                <a:latin typeface="BCFPMQ+FJCMKO+MicrosoftYaHei"/>
                <a:cs typeface="BCFPMQ+FJCMKO+MicrosoftYaHei"/>
              </a:rPr>
              <a:t>”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27873" cy="7271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一些成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来自寓言故事，如</a:t>
            </a:r>
            <a:r>
              <a:rPr sz="1350">
                <a:solidFill>
                  <a:srgbClr val="F7F7F7"/>
                </a:solidFill>
                <a:latin typeface="BCFPMQ+FJCMKO+MicrosoftYaHei"/>
                <a:cs typeface="BCFPMQ+FJCMKO+MicrosoftYaHei"/>
              </a:rPr>
              <a:t>“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守株待兔</a:t>
            </a:r>
            <a:r>
              <a:rPr sz="1350">
                <a:solidFill>
                  <a:srgbClr val="F7F7F7"/>
                </a:solidFill>
                <a:latin typeface="BCFPMQ+FJCMKO+MicrosoftYaHei"/>
                <a:cs typeface="BCFPMQ+FJCMKO+MicrosoftYaHei"/>
              </a:rPr>
              <a:t>”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、</a:t>
            </a:r>
            <a:r>
              <a:rPr sz="1350">
                <a:solidFill>
                  <a:srgbClr val="F7F7F7"/>
                </a:solidFill>
                <a:latin typeface="BCFPMQ+FJCMKO+MicrosoftYaHei"/>
                <a:cs typeface="BCFPMQ+FJCMKO+MicrosoftYaHei"/>
              </a:rPr>
              <a:t>“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画蛇添足</a:t>
            </a:r>
            <a:r>
              <a:rPr sz="1350">
                <a:solidFill>
                  <a:srgbClr val="F7F7F7"/>
                </a:solidFill>
                <a:latin typeface="BCFPMQ+FJCMKO+MicrosoftYaHei"/>
                <a:cs typeface="BCFPMQ+FJCMKO+MicrosoftYaHei"/>
              </a:rPr>
              <a:t>”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27873" cy="7271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部分成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源自民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间传说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，如</a:t>
            </a:r>
            <a:r>
              <a:rPr sz="1350">
                <a:solidFill>
                  <a:srgbClr val="F7F7F7"/>
                </a:solidFill>
                <a:latin typeface="BCFPMQ+FJCMKO+MicrosoftYaHei"/>
                <a:cs typeface="BCFPMQ+FJCMKO+MicrosoftYaHei"/>
              </a:rPr>
              <a:t>“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掩耳盗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铃</a:t>
            </a:r>
            <a:r>
              <a:rPr sz="1350">
                <a:solidFill>
                  <a:srgbClr val="F7F7F7"/>
                </a:solidFill>
                <a:latin typeface="BCFPMQ+FJCMKO+MicrosoftYaHei"/>
                <a:cs typeface="BCFPMQ+FJCMKO+MicrosoftYaHei"/>
              </a:rPr>
              <a:t>”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、</a:t>
            </a:r>
            <a:r>
              <a:rPr sz="1350">
                <a:solidFill>
                  <a:srgbClr val="F7F7F7"/>
                </a:solidFill>
                <a:latin typeface="BCFPMQ+FJCMKO+MicrosoftYaHei"/>
                <a:cs typeface="BCFPMQ+FJCMKO+MicrosoftYaHei"/>
              </a:rPr>
              <a:t>“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叶公好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龙</a:t>
            </a:r>
            <a:r>
              <a:rPr sz="1350">
                <a:solidFill>
                  <a:srgbClr val="F7F7F7"/>
                </a:solidFill>
                <a:latin typeface="BCFPMQ+FJCMKO+MicrosoftYaHei"/>
                <a:cs typeface="BCFPMQ+FJCMKO+MicrosoftYaHei"/>
              </a:rPr>
              <a:t>”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27873" cy="7271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部分成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来自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诗词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名句，如</a:t>
            </a:r>
            <a:r>
              <a:rPr sz="1350">
                <a:solidFill>
                  <a:srgbClr val="F7F7F7"/>
                </a:solidFill>
                <a:latin typeface="BCFPMQ+FJCMKO+MicrosoftYaHei"/>
                <a:cs typeface="BCFPMQ+FJCMKO+MicrosoftYaHei"/>
              </a:rPr>
              <a:t>“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柳暗花明</a:t>
            </a:r>
            <a:r>
              <a:rPr sz="1350">
                <a:solidFill>
                  <a:srgbClr val="F7F7F7"/>
                </a:solidFill>
                <a:latin typeface="BCFPMQ+FJCMKO+MicrosoftYaHei"/>
                <a:cs typeface="BCFPMQ+FJCMKO+MicrosoftYaHei"/>
              </a:rPr>
              <a:t>”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、</a:t>
            </a:r>
            <a:r>
              <a:rPr sz="1350">
                <a:solidFill>
                  <a:srgbClr val="F7F7F7"/>
                </a:solidFill>
                <a:latin typeface="BCFPMQ+FJCMKO+MicrosoftYaHei"/>
                <a:cs typeface="BCFPMQ+FJCMKO+MicrosoftYaHei"/>
              </a:rPr>
              <a:t>“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月明星稀</a:t>
            </a:r>
            <a:r>
              <a:rPr sz="1350">
                <a:solidFill>
                  <a:srgbClr val="F7F7F7"/>
                </a:solidFill>
                <a:latin typeface="BCFPMQ+FJCMKO+MicrosoftYaHei"/>
                <a:cs typeface="BCFPMQ+FJCMKO+MicrosoftYaHei"/>
              </a:rPr>
              <a:t>”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JFORIU+MS-UIGothic"/>
                <a:cs typeface="JFORIU+MS-UIGothic"/>
              </a:rPr>
              <a:t>成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8C8C8C"/>
                </a:solidFill>
                <a:latin typeface="JFORIU+MS-UIGothic"/>
                <a:cs typeface="JFORIU+MS-UIGothic"/>
              </a:rPr>
              <a:t>分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6339" y="372036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JFORIU+MS-UIGothic"/>
                <a:cs typeface="JFORIU+MS-UIGothic"/>
              </a:rPr>
              <a:t>按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语义</a:t>
            </a:r>
            <a:r>
              <a:rPr sz="2000" spc="23">
                <a:solidFill>
                  <a:srgbClr val="FFFFFF"/>
                </a:solidFill>
                <a:latin typeface="JFORIU+MS-UIGothic"/>
                <a:cs typeface="JFORIU+MS-UIGothic"/>
              </a:rPr>
              <a:t>分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1924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JFORIU+MS-UIGothic"/>
                <a:cs typeface="JFORIU+MS-UIGothic"/>
              </a:rPr>
              <a:t>按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000" spc="25">
                <a:solidFill>
                  <a:srgbClr val="FFFFFF"/>
                </a:solidFill>
                <a:latin typeface="JFORIU+MS-UIGothic"/>
                <a:cs typeface="JFORIU+MS-UIGothic"/>
              </a:rPr>
              <a:t>构分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2467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JFORIU+MS-UIGothic"/>
                <a:cs typeface="JFORIU+MS-UIGothic"/>
              </a:rPr>
              <a:t>按来源分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JFORIU+MS-UIGothic"/>
                <a:cs typeface="JFORIU+MS-UIGothic"/>
              </a:rPr>
              <a:t>按字数分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1209" y="5011158"/>
            <a:ext cx="230028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可按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语义</a:t>
            </a: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、象征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、反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语义</a:t>
            </a: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6331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可按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构分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并列、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偏正、主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谓</a:t>
            </a: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型。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0176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可按来源分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为历</a:t>
            </a: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史、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寓言、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诗词</a:t>
            </a: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型。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可按字数分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四字、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五字、六字等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JFORIU+MS-UIGothic"/>
                <a:cs typeface="JFORIU+MS-UIGothic"/>
              </a:rPr>
              <a:t>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JFORIU+MS-UIGothic"/>
                <a:cs typeface="JFORIU+MS-UIGothic"/>
              </a:rPr>
              <a:t>成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8C8C8C"/>
                </a:solidFill>
                <a:latin typeface="JFORIU+MS-UIGothic"/>
                <a:cs typeface="JFORIU+MS-UIGothic"/>
              </a:rPr>
              <a:t>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JFORIU+MS-UIGothic"/>
                <a:cs typeface="JFORIU+MS-UIGothic"/>
              </a:rPr>
              <a:t>言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简</a:t>
            </a:r>
            <a:r>
              <a:rPr sz="1550" spc="25">
                <a:solidFill>
                  <a:srgbClr val="8C8C8C"/>
                </a:solidFill>
                <a:latin typeface="JFORIU+MS-UIGothic"/>
                <a:cs typeface="JFORIU+MS-UIGothic"/>
              </a:rPr>
              <a:t>意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JFORIU+MS-UIGothic"/>
                <a:cs typeface="JFORIU+MS-UIGothic"/>
              </a:rPr>
              <a:t>音韵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优</a:t>
            </a:r>
            <a:r>
              <a:rPr sz="1550">
                <a:solidFill>
                  <a:srgbClr val="8C8C8C"/>
                </a:solidFill>
                <a:latin typeface="JFORIU+MS-UIGothic"/>
                <a:cs typeface="JFORIU+MS-UIGothic"/>
              </a:rPr>
              <a:t>美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通常用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简洁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言表达深</a:t>
            </a:r>
          </a:p>
          <a:p>
            <a:pPr marL="15430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刻的意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部分成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具有押韵、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仗等音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韵特点，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起来朗朗上口。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JFORIU+MS-UIGothic"/>
                <a:cs typeface="JFORIU+MS-UIGothic"/>
              </a:rPr>
              <a:t>形象生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JFORIU+MS-UIGothic"/>
                <a:cs typeface="JFORIU+MS-UIGothic"/>
              </a:rPr>
              <a:t>文化内涵丰富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常常通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比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喻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、夸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等手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法形象地表达意思。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承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了丰富的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史文化内</a:t>
            </a:r>
          </a:p>
          <a:p>
            <a:pPr marL="3429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涵，反映了民族文化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F7F7F7"/>
                </a:solidFill>
                <a:latin typeface="JFORIU+MS-UIGothic"/>
                <a:cs typeface="JFORI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https://d.book118.com/797015064105006053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FBKTHB+OGFQTQ+ArialMT</vt:lpstr>
      <vt:lpstr>Times New Roman</vt:lpstr>
      <vt:lpstr>JFORIU+MS-UIGothic</vt:lpstr>
      <vt:lpstr>SimSun</vt:lpstr>
      <vt:lpstr>JNTRRW+FGAGPC+MicrosoftYaHei-Bold</vt:lpstr>
      <vt:lpstr>BCFPMQ+FJCMKO+MicrosoftYaHei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2024-09-27T10:09:17.591</cp:lastPrinted>
  <dcterms:created xsi:type="dcterms:W3CDTF">2024-09-27T02:09:17Z</dcterms:created>
  <dcterms:modified xsi:type="dcterms:W3CDTF">2024-09-27T02:09:18Z</dcterms:modified>
</cp:coreProperties>
</file>