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FEEDA-717A-4C36-ACA3-ACDB5F76E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75B6A-3A5C-4C05-940D-08D3D2F84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69A2D-8DA5-40C2-B9C9-36778303C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5CF1B-BA0E-4C42-AF97-EBEDC453E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F34E79-0DC9-4360-8945-E8CBBA3EB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C7CB9-6470-45CB-8BC4-E811A5EEB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EEE61-2883-41AA-89FF-65EF53B1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CEB1B-2E25-4C59-B2D2-21B97781E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95865-73A4-416E-AD03-C15478F72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12C39-9925-4AC1-98E8-BC7F5B50B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42A41-4CE9-473D-99E9-C816EF5F1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15125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公务员转正述职报告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748153" y="1507605"/>
            <a:ext cx="8695693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完成工作任务情况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思想政治表现与品德修养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业务能力提升与培训学习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团队协作与沟通能力展示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自入职以来，本人担任公务员岗位，主要负责行政事务的处理、政策文件的起草与执行、公共服务的提供等工作。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工作量及难度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在岗位上，本人承担着较大的工作量，需要处理各种复杂的行政事务和政策问题。通过不断学习和努力，逐渐适应了岗位要求，并能够熟练应对各种任务。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入职以来工作岗位及职责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469" r="1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本人所在的工作环境整洁有序，办公设备齐全，为高效工作提供了良好的条件。同时，单位注重工作氛围的建设，同事之间关系融洽，形成了积极向上的团队文化。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在工作中，本人与同事保持密切沟通与协作，共同应对各种挑战。通过团队合作，不仅提高了工作效率，还促进了个人与团队的共同成长。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工作环境及团队介绍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通过参与各种项目和任务，本人在业务能力方面得到了显著提升。熟悉了政策文件起草、行政事务处理等方面的流程和要求，能够独立完成各项工作任务。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沟通协调能力增强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在工作中，本人积极与同事、上级、下级等各方进行沟通与协调，有效推动了工作的顺利开展。同时，也学会了如何处理复杂的人际关系和矛盾问题。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作为一名公务员，本人时刻注重自身职业素养的提升。在工作中严格遵守纪律和规定，对待工作认真负责、积极主动。通过不断努力，逐渐形成了良好的职业习惯和道德品质。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完成工作任务情况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99" b="65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本职工作完成情况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工作计划制定与执行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根据部门年度工作计划，制定个人工作计划，并按时、保质完成各项工作任务，确保工作进度与部门整体计划保持一致。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日常工作处理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及时处理日常工作中出现的各种问题，包括文件起草、会议组织、信息报送等，确保各项工作顺利进行。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通过优化工作流程、提高工作技能等方式，不断提高工作效率，为部门工作的高效运转做出贡献。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积极参与部门重点项目的推进工作，如政策研究、规划编制等，为项目的顺利实施提供有力支持。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重点项目推进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负责或参与多项重要活动的组织策划工作，如会议、论坛、展览等，确保活动的顺利进行和目标的达成。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活动组织策划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在项目中积极与其他部门沟通协作，促进部门间信息共享和资源整合，推动项目的高效实施。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参与重点项目或活动成果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针对工作中遇到的问题，积极探索新的工作方法和思路，如引入新的管理工具、改进工作流程等，提高工作效率和质量。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充分利用信息化手段，如大数据、云计算等，提高数据处理和分析能力，为决策提供更加准确、全面的信息支持。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注重团队建设，通过培训、交流等方式提高团队成员的综合素质和工作能力，打造高效、专业的团队。同时，积极培养新人，为部门的可持续发展储备人才。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创新性工作举措及效果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思想政治表现与品德修养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始终坚持马克思主义、毛泽东思想、邓小平理论、三个代表重要思想、科学发展观等党的基本路线和方针政策，保持与党中央的高度一致。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积极参加各类政治理论学习和培训，深入学习习近平新时代中国特色社会主义思想，不断提高自身政治素质和理论水平。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政治立场及理论学习情况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理论学习情况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坚定的政治立场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83" r="305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恪守社会公德、职业道德和家庭美德，诚实守信，尊重他人，具有高度的责任感和使命感。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道德品质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严格遵守工作纪律和规章制度，认真履行岗位职责，积极维护单位形象和利益，展现出良好的职业操守。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职业操守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道德品质与职业操守展示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https://d.book118.com/797015125023006035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2024-09-09T10:33:31.570</cp:lastPrinted>
  <dcterms:created xsi:type="dcterms:W3CDTF">2024-09-09T02:33:31Z</dcterms:created>
  <dcterms:modified xsi:type="dcterms:W3CDTF">2024-09-09T02:33:33Z</dcterms:modified>
</cp:coreProperties>
</file>